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microsoft.com/office/2020/02/relationships/classificationlabels" Target="docMetadata/LabelInfo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4777" r:id="rId1"/>
  </p:sldMasterIdLst>
  <p:notesMasterIdLst>
    <p:notesMasterId r:id="rId6"/>
  </p:notesMasterIdLst>
  <p:handoutMasterIdLst>
    <p:handoutMasterId r:id="rId7"/>
  </p:handoutMasterIdLst>
  <p:sldIdLst>
    <p:sldId id="294" r:id="rId2"/>
    <p:sldId id="296" r:id="rId3"/>
    <p:sldId id="297" r:id="rId4"/>
    <p:sldId id="298" r:id="rId5"/>
  </p:sldIdLst>
  <p:sldSz cx="12192000" cy="6858000"/>
  <p:notesSz cx="6858000" cy="9144000"/>
  <p:defaultTextStyle>
    <a:defPPr rtl="0"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6264" userDrawn="1">
          <p15:clr>
            <a:srgbClr val="A4A3A4"/>
          </p15:clr>
        </p15:guide>
        <p15:guide id="2" orient="horz" pos="3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5" name="Автор" initials="A" lastIdx="0" clrIdx="4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9FCFD"/>
    <a:srgbClr val="C1CCF6"/>
    <a:srgbClr val="D5BAEB"/>
    <a:srgbClr val="8E9DEF"/>
    <a:srgbClr val="A6EDD2"/>
    <a:srgbClr val="A3E6FF"/>
    <a:srgbClr val="FFFFFF"/>
    <a:srgbClr val="E0B1E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6357" autoAdjust="0"/>
  </p:normalViewPr>
  <p:slideViewPr>
    <p:cSldViewPr snapToGrid="0">
      <p:cViewPr varScale="1">
        <p:scale>
          <a:sx n="76" d="100"/>
          <a:sy n="76" d="100"/>
        </p:scale>
        <p:origin x="678" y="96"/>
      </p:cViewPr>
      <p:guideLst>
        <p:guide pos="6264"/>
        <p:guide orient="horz" pos="3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99" d="100"/>
          <a:sy n="99" d="100"/>
        </p:scale>
        <p:origin x="3570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:a16="http://schemas.microsoft.com/office/drawing/2014/main" id="{722C5104-B160-49CA-BBEA-F89DC47F2ED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u-RU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8FA77B3F-59DC-4CD3-9EDD-457BB0F4ED6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658F9ED0-5B7D-4079-8F46-5CA5A375DA36}" type="datetime1">
              <a:rPr lang="ru-RU" smtClean="0"/>
              <a:t>10.02.2023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91D14D80-1829-4047-8B70-CA13F85B2A6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A19C54F4-FD5F-49B3-9277-2EBC1373BAE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A537205A-E1E8-4792-BFE4-BDA0088545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298261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u-RU" noProof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78F4FDD2-1EFF-4BCA-A79D-1883748FEDB5}" type="datetime1">
              <a:rPr lang="ru-RU" noProof="0" smtClean="0"/>
              <a:t>10.02.2023</a:t>
            </a:fld>
            <a:endParaRPr lang="ru-RU" noProof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u-RU" noProof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B32C31BA-67D8-413F-A5DD-028125073D1D}" type="slidenum">
              <a:rPr lang="ru-RU" noProof="0" smtClean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415508554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B32C31BA-67D8-413F-A5DD-028125073D1D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39010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B32C31BA-67D8-413F-A5DD-028125073D1D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22437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B32C31BA-67D8-413F-A5DD-028125073D1D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71487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B32C31BA-67D8-413F-A5DD-028125073D1D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84828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>
            <a:extLst>
              <a:ext uri="{FF2B5EF4-FFF2-40B4-BE49-F238E27FC236}">
                <a16:creationId xmlns:a16="http://schemas.microsoft.com/office/drawing/2014/main" id="{5120DBFB-B27A-4152-B93B-E0544768A4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BB61088-9625-4302-84EB-09D0150E4AF9}" type="datetime1">
              <a:rPr lang="ru-RU" noProof="0" smtClean="0"/>
              <a:t>10.02.2023</a:t>
            </a:fld>
            <a:endParaRPr lang="ru-RU" noProof="0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4E2609EE-8677-453E-B000-7C9D37C31B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A85346EE-7757-43D9-8F90-C5A66E3A87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966EA62-41C5-4F9A-A915-5B0BC739C923}" type="slidenum">
              <a:rPr lang="ru-RU" noProof="0" smtClean="0"/>
              <a:t>‹#›</a:t>
            </a:fld>
            <a:endParaRPr lang="ru-RU" noProof="0"/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F0128637-293C-4F87-8D53-0BE4379C816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43337" y="310287"/>
            <a:ext cx="5238313" cy="853352"/>
          </a:xfrm>
        </p:spPr>
        <p:txBody>
          <a:bodyPr rtlCol="0">
            <a:normAutofit/>
          </a:bodyPr>
          <a:lstStyle>
            <a:lvl1pPr>
              <a:defRPr sz="3600" b="1"/>
            </a:lvl1pPr>
          </a:lstStyle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7" name="Текст 7">
            <a:extLst>
              <a:ext uri="{FF2B5EF4-FFF2-40B4-BE49-F238E27FC236}">
                <a16:creationId xmlns:a16="http://schemas.microsoft.com/office/drawing/2014/main" id="{ABCAE7BC-9D1D-42BA-A132-117B58540CC7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43337" y="981076"/>
            <a:ext cx="3581400" cy="365126"/>
          </a:xfrm>
        </p:spPr>
        <p:txBody>
          <a:bodyPr rtlCol="0">
            <a:normAutofit/>
          </a:bodyPr>
          <a:lstStyle>
            <a:lvl1pPr marL="0" indent="0">
              <a:spcBef>
                <a:spcPts val="900"/>
              </a:spcBef>
              <a:buNone/>
              <a:defRPr sz="2000" b="1">
                <a:latin typeface="Calibri Light" panose="020F0302020204030204" pitchFamily="34" charset="0"/>
              </a:defRPr>
            </a:lvl1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</p:txBody>
      </p:sp>
    </p:spTree>
    <p:extLst>
      <p:ext uri="{BB962C8B-B14F-4D97-AF65-F5344CB8AC3E}">
        <p14:creationId xmlns:p14="http://schemas.microsoft.com/office/powerpoint/2010/main" val="2335736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>
            <a:extLst>
              <a:ext uri="{FF2B5EF4-FFF2-40B4-BE49-F238E27FC236}">
                <a16:creationId xmlns:a16="http://schemas.microsoft.com/office/drawing/2014/main" id="{5120DBFB-B27A-4152-B93B-E0544768A4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B5319E4-5947-4E0D-B88D-359D7645CFD7}" type="datetime1">
              <a:rPr lang="ru-RU" noProof="0" smtClean="0"/>
              <a:t>10.02.2023</a:t>
            </a:fld>
            <a:endParaRPr lang="ru-RU" noProof="0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4E2609EE-8677-453E-B000-7C9D37C31B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A85346EE-7757-43D9-8F90-C5A66E3A87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966EA62-41C5-4F9A-A915-5B0BC739C923}" type="slidenum">
              <a:rPr lang="ru-RU" noProof="0" smtClean="0"/>
              <a:t>‹#›</a:t>
            </a:fld>
            <a:endParaRPr lang="ru-RU" noProof="0"/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F0128637-293C-4F87-8D53-0BE4379C816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43337" y="310287"/>
            <a:ext cx="5238313" cy="853352"/>
          </a:xfrm>
        </p:spPr>
        <p:txBody>
          <a:bodyPr rtlCol="0">
            <a:normAutofit/>
          </a:bodyPr>
          <a:lstStyle>
            <a:lvl1pPr>
              <a:defRPr sz="3600" b="1"/>
            </a:lvl1pPr>
          </a:lstStyle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7" name="Текст 7">
            <a:extLst>
              <a:ext uri="{FF2B5EF4-FFF2-40B4-BE49-F238E27FC236}">
                <a16:creationId xmlns:a16="http://schemas.microsoft.com/office/drawing/2014/main" id="{ABCAE7BC-9D1D-42BA-A132-117B58540CC7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43337" y="981076"/>
            <a:ext cx="3581400" cy="365126"/>
          </a:xfrm>
        </p:spPr>
        <p:txBody>
          <a:bodyPr rtlCol="0">
            <a:normAutofit/>
          </a:bodyPr>
          <a:lstStyle>
            <a:lvl1pPr marL="0" indent="0">
              <a:spcBef>
                <a:spcPts val="900"/>
              </a:spcBef>
              <a:buNone/>
              <a:defRPr sz="2000" b="1">
                <a:latin typeface="Calibri Light" panose="020F0302020204030204" pitchFamily="34" charset="0"/>
              </a:defRPr>
            </a:lvl1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</p:txBody>
      </p:sp>
      <p:sp>
        <p:nvSpPr>
          <p:cNvPr id="8" name="Объект 7">
            <a:extLst>
              <a:ext uri="{FF2B5EF4-FFF2-40B4-BE49-F238E27FC236}">
                <a16:creationId xmlns:a16="http://schemas.microsoft.com/office/drawing/2014/main" id="{6001FCC3-C0B6-411C-97C8-DCB57E6D3D8E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342900" y="1470027"/>
            <a:ext cx="11487150" cy="4724400"/>
          </a:xfrm>
        </p:spPr>
        <p:txBody>
          <a:bodyPr rtlCol="0"/>
          <a:lstStyle/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22245137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22D4183-9737-47D0-A399-C54D7F7C4C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1E3A5CB-DFC3-4FD4-B13D-480B9D5777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750C37A-64D2-409F-A58F-B4B1F1F3495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libri Light" panose="020F0302020204030204" pitchFamily="34" charset="0"/>
              </a:defRPr>
            </a:lvl1pPr>
          </a:lstStyle>
          <a:p>
            <a:fld id="{D084E672-5A62-4AD7-A0C8-D91C99C7A1A0}" type="datetime1">
              <a:rPr lang="ru-RU" noProof="0" smtClean="0"/>
              <a:t>10.02.2023</a:t>
            </a:fld>
            <a:endParaRPr lang="ru-RU" noProof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034EBE4-7608-464D-BFA2-97741404DA0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libri Light" panose="020F0302020204030204" pitchFamily="34" charset="0"/>
              </a:defRPr>
            </a:lvl1pPr>
          </a:lstStyle>
          <a:p>
            <a:endParaRPr lang="ru-RU" noProof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56BEC42-CA83-4077-8D77-E2514DA7230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libri Light" panose="020F0302020204030204" pitchFamily="34" charset="0"/>
              </a:defRPr>
            </a:lvl1pPr>
          </a:lstStyle>
          <a:p>
            <a:fld id="{7966EA62-41C5-4F9A-A915-5B0BC739C923}" type="slidenum">
              <a:rPr lang="ru-RU" noProof="0" smtClean="0"/>
              <a:pPr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11676161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790" r:id="rId1"/>
    <p:sldLayoutId id="2147484791" r:id="rId2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alibri Light" panose="020F030202020403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libri Light" panose="020F0302020204030204" pitchFamily="34" charset="0"/>
          <a:ea typeface="+mn-ea"/>
          <a:cs typeface="Calibri Light" panose="020F0302020204030204" pitchFamily="34" charset="0"/>
        </a:defRPr>
      </a:lvl1pPr>
      <a:lvl2pPr marL="360000" eaLnBrk="1" hangingPunct="1">
        <a:buFont typeface="Arial" panose="020B0604020202020204" pitchFamily="34" charset="0"/>
        <a:buChar char="•"/>
        <a:defRPr sz="2400">
          <a:latin typeface="Calibri Light" panose="020F0302020204030204" pitchFamily="34" charset="0"/>
          <a:cs typeface="Calibri Light" panose="020F0302020204030204" pitchFamily="34" charset="0"/>
        </a:defRPr>
      </a:lvl2pPr>
      <a:lvl3pPr marL="1080000" eaLnBrk="1" hangingPunct="1">
        <a:buFont typeface="Arial" panose="020B0604020202020204" pitchFamily="34" charset="0"/>
        <a:buChar char="•"/>
        <a:defRPr sz="2000">
          <a:latin typeface="Calibri Light" panose="020F0302020204030204" pitchFamily="34" charset="0"/>
          <a:cs typeface="Calibri Light" panose="020F0302020204030204" pitchFamily="34" charset="0"/>
        </a:defRPr>
      </a:lvl3pPr>
      <a:lvl4pPr marL="1440000" eaLnBrk="1" hangingPunct="1">
        <a:buFont typeface="Arial" panose="020B0604020202020204" pitchFamily="34" charset="0"/>
        <a:buChar char="•"/>
        <a:defRPr>
          <a:latin typeface="Calibri Light" panose="020F0302020204030204" pitchFamily="34" charset="0"/>
          <a:cs typeface="Calibri Light" panose="020F0302020204030204" pitchFamily="34" charset="0"/>
        </a:defRPr>
      </a:lvl4pPr>
      <a:lvl5pPr marL="1800000" eaLnBrk="1" hangingPunct="1">
        <a:buFont typeface="Arial" panose="020B0604020202020204" pitchFamily="34" charset="0"/>
        <a:buChar char="•"/>
        <a:defRPr>
          <a:latin typeface="Calibri Light" panose="020F0302020204030204" pitchFamily="34" charset="0"/>
          <a:cs typeface="Calibri Light" panose="020F0302020204030204" pitchFamily="34" charset="0"/>
        </a:defRPr>
      </a:lvl5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id="{912543CF-3BD4-40B0-BB18-006DCC4331CA}"/>
              </a:ext>
            </a:extLst>
          </p:cNvPr>
          <p:cNvSpPr/>
          <p:nvPr/>
        </p:nvSpPr>
        <p:spPr>
          <a:xfrm>
            <a:off x="5513669" y="154301"/>
            <a:ext cx="1100120" cy="731520"/>
          </a:xfrm>
          <a:prstGeom prst="rect">
            <a:avLst/>
          </a:prstGeom>
          <a:solidFill>
            <a:schemeClr val="bg1"/>
          </a:solidFill>
          <a:ln w="28575" cap="rnd" cmpd="sng" algn="ctr">
            <a:solidFill>
              <a:schemeClr val="tx1"/>
            </a:solidFill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82880" tIns="5715" rIns="91440" bIns="54011" numCol="1" spcCol="1270" rtlCol="0" anchor="ctr" anchorCtr="0">
            <a:noAutofit/>
            <a:flatTx/>
          </a:bodyPr>
          <a:lstStyle/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800" noProof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Директор</a:t>
            </a:r>
          </a:p>
        </p:txBody>
      </p:sp>
      <p:sp>
        <p:nvSpPr>
          <p:cNvPr id="66" name="Прямоугольник 65">
            <a:extLst>
              <a:ext uri="{FF2B5EF4-FFF2-40B4-BE49-F238E27FC236}">
                <a16:creationId xmlns:a16="http://schemas.microsoft.com/office/drawing/2014/main" id="{D15CED98-1062-4FFA-ABCE-E817372291D5}"/>
              </a:ext>
            </a:extLst>
          </p:cNvPr>
          <p:cNvSpPr/>
          <p:nvPr/>
        </p:nvSpPr>
        <p:spPr>
          <a:xfrm>
            <a:off x="196061" y="1450797"/>
            <a:ext cx="1127551" cy="731520"/>
          </a:xfrm>
          <a:prstGeom prst="rect">
            <a:avLst/>
          </a:prstGeom>
          <a:solidFill>
            <a:schemeClr val="bg1"/>
          </a:solidFill>
          <a:ln w="28575" cap="rnd" cmpd="sng" algn="ctr">
            <a:solidFill>
              <a:schemeClr val="tx1"/>
            </a:solidFill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82880" tIns="5715" rIns="91440" bIns="54011" numCol="1" spcCol="1270" rtlCol="0" anchor="ctr" anchorCtr="0">
            <a:noAutofit/>
            <a:flatTx/>
          </a:bodyPr>
          <a:lstStyle/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800" noProof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Заместитель директора по безопасности</a:t>
            </a:r>
          </a:p>
        </p:txBody>
      </p:sp>
      <p:sp>
        <p:nvSpPr>
          <p:cNvPr id="180" name="Прямоугольник 179">
            <a:extLst>
              <a:ext uri="{FF2B5EF4-FFF2-40B4-BE49-F238E27FC236}">
                <a16:creationId xmlns:a16="http://schemas.microsoft.com/office/drawing/2014/main" id="{C93299AE-BEEA-4E5E-88CB-50F2F112D78D}"/>
              </a:ext>
            </a:extLst>
          </p:cNvPr>
          <p:cNvSpPr/>
          <p:nvPr/>
        </p:nvSpPr>
        <p:spPr>
          <a:xfrm>
            <a:off x="8571704" y="1463226"/>
            <a:ext cx="1371600" cy="731520"/>
          </a:xfrm>
          <a:prstGeom prst="rect">
            <a:avLst/>
          </a:prstGeom>
          <a:solidFill>
            <a:schemeClr val="bg1"/>
          </a:solidFill>
          <a:ln w="28575" cap="rnd" cmpd="sng" algn="ctr">
            <a:solidFill>
              <a:schemeClr val="tx1"/>
            </a:solidFill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82880" tIns="5715" rIns="91440" bIns="54011" numCol="1" spcCol="1270" rtlCol="0" anchor="ctr" anchorCtr="0">
            <a:noAutofit/>
            <a:flatTx/>
          </a:bodyPr>
          <a:lstStyle/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800" noProof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Специалист по кадрам</a:t>
            </a:r>
          </a:p>
        </p:txBody>
      </p:sp>
      <p:sp>
        <p:nvSpPr>
          <p:cNvPr id="183" name="Прямоугольник 182">
            <a:extLst>
              <a:ext uri="{FF2B5EF4-FFF2-40B4-BE49-F238E27FC236}">
                <a16:creationId xmlns:a16="http://schemas.microsoft.com/office/drawing/2014/main" id="{DC38D3DB-30B8-4A79-9C76-C565CFF33780}"/>
              </a:ext>
            </a:extLst>
          </p:cNvPr>
          <p:cNvSpPr/>
          <p:nvPr/>
        </p:nvSpPr>
        <p:spPr>
          <a:xfrm>
            <a:off x="10141170" y="1463226"/>
            <a:ext cx="1371600" cy="731520"/>
          </a:xfrm>
          <a:prstGeom prst="rect">
            <a:avLst/>
          </a:prstGeom>
          <a:solidFill>
            <a:schemeClr val="bg1"/>
          </a:solidFill>
          <a:ln w="28575" cap="rnd" cmpd="sng" algn="ctr">
            <a:solidFill>
              <a:schemeClr val="tx1"/>
            </a:solidFill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82880" tIns="5715" rIns="91440" bIns="54011" numCol="1" spcCol="1270" rtlCol="0" anchor="ctr" anchorCtr="0">
            <a:noAutofit/>
            <a:flatTx/>
          </a:bodyPr>
          <a:lstStyle/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800" noProof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Документовед</a:t>
            </a:r>
          </a:p>
        </p:txBody>
      </p:sp>
      <p:sp>
        <p:nvSpPr>
          <p:cNvPr id="69" name="Прямоугольник 68">
            <a:extLst>
              <a:ext uri="{FF2B5EF4-FFF2-40B4-BE49-F238E27FC236}">
                <a16:creationId xmlns:a16="http://schemas.microsoft.com/office/drawing/2014/main" id="{86C312C4-16E5-41A5-ABA1-39A95D77687C}"/>
              </a:ext>
            </a:extLst>
          </p:cNvPr>
          <p:cNvSpPr/>
          <p:nvPr/>
        </p:nvSpPr>
        <p:spPr>
          <a:xfrm>
            <a:off x="1585225" y="1442091"/>
            <a:ext cx="1127551" cy="731520"/>
          </a:xfrm>
          <a:prstGeom prst="rect">
            <a:avLst/>
          </a:prstGeom>
          <a:solidFill>
            <a:schemeClr val="bg1"/>
          </a:solidFill>
          <a:ln w="28575" cap="rnd" cmpd="sng" algn="ctr">
            <a:solidFill>
              <a:schemeClr val="tx1"/>
            </a:solidFill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82880" tIns="5715" rIns="91440" bIns="54011" numCol="1" spcCol="1270" rtlCol="0" anchor="ctr" anchorCtr="0">
            <a:noAutofit/>
            <a:flatTx/>
          </a:bodyPr>
          <a:lstStyle/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800" noProof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Заместитель директора по УВР</a:t>
            </a:r>
          </a:p>
        </p:txBody>
      </p:sp>
      <p:cxnSp>
        <p:nvCxnSpPr>
          <p:cNvPr id="83" name="Прямая соединительная линия 82">
            <a:extLst>
              <a:ext uri="{FF2B5EF4-FFF2-40B4-BE49-F238E27FC236}">
                <a16:creationId xmlns:a16="http://schemas.microsoft.com/office/drawing/2014/main" id="{6B7B494C-8888-457E-82D1-32EE6B4010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1579464" y="2185961"/>
            <a:ext cx="0" cy="3108960"/>
          </a:xfrm>
          <a:prstGeom prst="line">
            <a:avLst/>
          </a:prstGeom>
          <a:ln w="28575">
            <a:solidFill>
              <a:schemeClr val="tx1"/>
            </a:solidFill>
            <a:prstDash val="solid"/>
            <a:headEnd type="none" w="sm" len="sm"/>
            <a:tailEnd type="none" w="sm" len="sm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Прямая соединительная линия 96">
            <a:extLst>
              <a:ext uri="{FF2B5EF4-FFF2-40B4-BE49-F238E27FC236}">
                <a16:creationId xmlns:a16="http://schemas.microsoft.com/office/drawing/2014/main" id="{B5956150-D730-4D39-8E56-5123DA7B17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3502582" y="1234597"/>
            <a:ext cx="0" cy="182880"/>
          </a:xfrm>
          <a:prstGeom prst="line">
            <a:avLst/>
          </a:prstGeom>
          <a:ln w="28575">
            <a:solidFill>
              <a:schemeClr val="tx1"/>
            </a:solidFill>
            <a:prstDash val="solid"/>
            <a:headEnd type="none" w="sm" len="sm"/>
            <a:tailEnd type="none" w="sm" len="sm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" name="Прямая соединительная линия 1">
            <a:extLst>
              <a:ext uri="{FF2B5EF4-FFF2-40B4-BE49-F238E27FC236}">
                <a16:creationId xmlns:a16="http://schemas.microsoft.com/office/drawing/2014/main" id="{FE5CE1F8-570D-4885-B9A3-2539980A4E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H="1">
            <a:off x="1774849" y="2772701"/>
            <a:ext cx="78935" cy="0"/>
          </a:xfrm>
          <a:prstGeom prst="line">
            <a:avLst/>
          </a:prstGeom>
          <a:ln w="28575">
            <a:solidFill>
              <a:schemeClr val="tx1"/>
            </a:solidFill>
            <a:prstDash val="solid"/>
            <a:headEnd type="none" w="sm" len="sm"/>
            <a:tailEnd type="none" w="sm" len="sm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Прямая соединительная линия 2">
            <a:extLst>
              <a:ext uri="{FF2B5EF4-FFF2-40B4-BE49-F238E27FC236}">
                <a16:creationId xmlns:a16="http://schemas.microsoft.com/office/drawing/2014/main" id="{BDB4A596-1925-4CF0-8DDA-2DBE3E6B75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H="1">
            <a:off x="1781032" y="3588041"/>
            <a:ext cx="78935" cy="0"/>
          </a:xfrm>
          <a:prstGeom prst="line">
            <a:avLst/>
          </a:prstGeom>
          <a:ln w="28575">
            <a:solidFill>
              <a:schemeClr val="tx1"/>
            </a:solidFill>
            <a:prstDash val="solid"/>
            <a:headEnd type="none" w="sm" len="sm"/>
            <a:tailEnd type="none" w="sm" len="sm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>
            <a:extLst>
              <a:ext uri="{FF2B5EF4-FFF2-40B4-BE49-F238E27FC236}">
                <a16:creationId xmlns:a16="http://schemas.microsoft.com/office/drawing/2014/main" id="{0C9845EF-AB31-4EB7-ADFB-2543D92986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H="1">
            <a:off x="1781032" y="4457427"/>
            <a:ext cx="78935" cy="0"/>
          </a:xfrm>
          <a:prstGeom prst="line">
            <a:avLst/>
          </a:prstGeom>
          <a:ln w="28575">
            <a:solidFill>
              <a:schemeClr val="tx1"/>
            </a:solidFill>
            <a:prstDash val="solid"/>
            <a:headEnd type="none" w="sm" len="sm"/>
            <a:tailEnd type="none" w="sm" len="sm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>
            <a:extLst>
              <a:ext uri="{FF2B5EF4-FFF2-40B4-BE49-F238E27FC236}">
                <a16:creationId xmlns:a16="http://schemas.microsoft.com/office/drawing/2014/main" id="{9C12CAFB-EB6F-4237-A8EF-4BED7D1D74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H="1">
            <a:off x="1770361" y="5294921"/>
            <a:ext cx="78935" cy="0"/>
          </a:xfrm>
          <a:prstGeom prst="line">
            <a:avLst/>
          </a:prstGeom>
          <a:ln w="28575">
            <a:solidFill>
              <a:schemeClr val="tx1"/>
            </a:solidFill>
            <a:prstDash val="solid"/>
            <a:headEnd type="none" w="sm" len="sm"/>
            <a:tailEnd type="none" w="sm" len="sm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6" name="Прямоугольник 185">
            <a:extLst>
              <a:ext uri="{FF2B5EF4-FFF2-40B4-BE49-F238E27FC236}">
                <a16:creationId xmlns:a16="http://schemas.microsoft.com/office/drawing/2014/main" id="{E00EF2F1-621C-44D5-923A-283EAD95A813}"/>
              </a:ext>
            </a:extLst>
          </p:cNvPr>
          <p:cNvSpPr/>
          <p:nvPr/>
        </p:nvSpPr>
        <p:spPr>
          <a:xfrm>
            <a:off x="1735850" y="2375394"/>
            <a:ext cx="976926" cy="731520"/>
          </a:xfrm>
          <a:prstGeom prst="rect">
            <a:avLst/>
          </a:prstGeom>
          <a:solidFill>
            <a:schemeClr val="bg1"/>
          </a:solidFill>
          <a:ln w="28575" cap="rnd" cmpd="sng" algn="ctr">
            <a:solidFill>
              <a:schemeClr val="tx1"/>
            </a:solidFill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82880" tIns="5715" rIns="91440" bIns="54011" numCol="1" spcCol="1270" rtlCol="0" anchor="ctr" anchorCtr="0">
            <a:noAutofit/>
            <a:flatTx/>
          </a:bodyPr>
          <a:lstStyle/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800" noProof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Старший методист</a:t>
            </a:r>
          </a:p>
        </p:txBody>
      </p:sp>
      <p:sp>
        <p:nvSpPr>
          <p:cNvPr id="189" name="Прямоугольник 188">
            <a:extLst>
              <a:ext uri="{FF2B5EF4-FFF2-40B4-BE49-F238E27FC236}">
                <a16:creationId xmlns:a16="http://schemas.microsoft.com/office/drawing/2014/main" id="{AF7D30AD-3130-40C6-8BC9-7EE80B4B9A00}"/>
              </a:ext>
            </a:extLst>
          </p:cNvPr>
          <p:cNvSpPr/>
          <p:nvPr/>
        </p:nvSpPr>
        <p:spPr>
          <a:xfrm>
            <a:off x="1735850" y="3204238"/>
            <a:ext cx="976926" cy="731520"/>
          </a:xfrm>
          <a:prstGeom prst="rect">
            <a:avLst/>
          </a:prstGeom>
          <a:solidFill>
            <a:schemeClr val="bg1"/>
          </a:solidFill>
          <a:ln w="28575" cap="rnd" cmpd="sng" algn="ctr">
            <a:solidFill>
              <a:schemeClr val="tx1"/>
            </a:solidFill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82880" tIns="5715" rIns="91440" bIns="54011" numCol="1" spcCol="1270" rtlCol="0" anchor="ctr" anchorCtr="0">
            <a:noAutofit/>
            <a:flatTx/>
          </a:bodyPr>
          <a:lstStyle/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800" noProof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Методист</a:t>
            </a:r>
          </a:p>
        </p:txBody>
      </p:sp>
      <p:sp>
        <p:nvSpPr>
          <p:cNvPr id="192" name="Прямоугольник 191">
            <a:extLst>
              <a:ext uri="{FF2B5EF4-FFF2-40B4-BE49-F238E27FC236}">
                <a16:creationId xmlns:a16="http://schemas.microsoft.com/office/drawing/2014/main" id="{7893426B-E83B-41DC-A793-6BBC6104B3A6}"/>
              </a:ext>
            </a:extLst>
          </p:cNvPr>
          <p:cNvSpPr/>
          <p:nvPr/>
        </p:nvSpPr>
        <p:spPr>
          <a:xfrm>
            <a:off x="1734237" y="4045067"/>
            <a:ext cx="976926" cy="731520"/>
          </a:xfrm>
          <a:prstGeom prst="rect">
            <a:avLst/>
          </a:prstGeom>
          <a:solidFill>
            <a:schemeClr val="bg1"/>
          </a:solidFill>
          <a:ln w="28575" cap="rnd" cmpd="sng" algn="ctr">
            <a:solidFill>
              <a:schemeClr val="tx1"/>
            </a:solidFill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82880" tIns="5715" rIns="91440" bIns="54011" numCol="1" spcCol="1270" rtlCol="0" anchor="ctr" anchorCtr="0">
            <a:noAutofit/>
            <a:flatTx/>
          </a:bodyPr>
          <a:lstStyle/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800" noProof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ПДО</a:t>
            </a:r>
          </a:p>
        </p:txBody>
      </p:sp>
      <p:sp>
        <p:nvSpPr>
          <p:cNvPr id="23" name="Прямоугольник 22">
            <a:extLst>
              <a:ext uri="{FF2B5EF4-FFF2-40B4-BE49-F238E27FC236}">
                <a16:creationId xmlns:a16="http://schemas.microsoft.com/office/drawing/2014/main" id="{725612D2-B90B-47E9-B7AF-5CCA9F91F123}"/>
              </a:ext>
            </a:extLst>
          </p:cNvPr>
          <p:cNvSpPr/>
          <p:nvPr/>
        </p:nvSpPr>
        <p:spPr>
          <a:xfrm>
            <a:off x="1758898" y="4869788"/>
            <a:ext cx="976926" cy="731520"/>
          </a:xfrm>
          <a:prstGeom prst="rect">
            <a:avLst/>
          </a:prstGeom>
          <a:solidFill>
            <a:schemeClr val="bg1"/>
          </a:solidFill>
          <a:ln w="28575" cap="rnd" cmpd="sng" algn="ctr">
            <a:solidFill>
              <a:schemeClr val="tx1"/>
            </a:solidFill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82880" tIns="5715" rIns="91440" bIns="54011" numCol="1" spcCol="1270" rtlCol="0" anchor="ctr" anchorCtr="0">
            <a:noAutofit/>
            <a:flatTx/>
          </a:bodyPr>
          <a:lstStyle/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800" noProof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Менеджер</a:t>
            </a:r>
          </a:p>
        </p:txBody>
      </p:sp>
      <p:sp>
        <p:nvSpPr>
          <p:cNvPr id="72" name="Прямоугольник 71">
            <a:extLst>
              <a:ext uri="{FF2B5EF4-FFF2-40B4-BE49-F238E27FC236}">
                <a16:creationId xmlns:a16="http://schemas.microsoft.com/office/drawing/2014/main" id="{1FE5B89F-78FC-4805-819B-77211B0B739B}"/>
              </a:ext>
            </a:extLst>
          </p:cNvPr>
          <p:cNvSpPr/>
          <p:nvPr/>
        </p:nvSpPr>
        <p:spPr>
          <a:xfrm>
            <a:off x="3040796" y="1454565"/>
            <a:ext cx="1127551" cy="731520"/>
          </a:xfrm>
          <a:prstGeom prst="rect">
            <a:avLst/>
          </a:prstGeom>
          <a:solidFill>
            <a:schemeClr val="bg1"/>
          </a:solidFill>
          <a:ln w="28575" cap="rnd" cmpd="sng" algn="ctr">
            <a:solidFill>
              <a:schemeClr val="tx1"/>
            </a:solidFill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82880" tIns="5715" rIns="91440" bIns="54011" numCol="1" spcCol="1270" rtlCol="0" anchor="ctr" anchorCtr="0">
            <a:noAutofit/>
            <a:flatTx/>
          </a:bodyPr>
          <a:lstStyle/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800" noProof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Главный бухгалтер</a:t>
            </a:r>
          </a:p>
        </p:txBody>
      </p:sp>
      <p:cxnSp>
        <p:nvCxnSpPr>
          <p:cNvPr id="98" name="Прямая соединительная линия 97">
            <a:extLst>
              <a:ext uri="{FF2B5EF4-FFF2-40B4-BE49-F238E27FC236}">
                <a16:creationId xmlns:a16="http://schemas.microsoft.com/office/drawing/2014/main" id="{98000C8A-C564-4106-9005-252681A7FD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2150331" y="1230019"/>
            <a:ext cx="0" cy="182880"/>
          </a:xfrm>
          <a:prstGeom prst="line">
            <a:avLst/>
          </a:prstGeom>
          <a:ln w="28575">
            <a:solidFill>
              <a:schemeClr val="tx1"/>
            </a:solidFill>
            <a:prstDash val="solid"/>
            <a:headEnd type="none" w="sm" len="sm"/>
            <a:tailEnd type="none" w="sm" len="sm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Прямоугольник 74">
            <a:extLst>
              <a:ext uri="{FF2B5EF4-FFF2-40B4-BE49-F238E27FC236}">
                <a16:creationId xmlns:a16="http://schemas.microsoft.com/office/drawing/2014/main" id="{FCFECBC9-1F60-4A02-9CE7-3569BF58F4AA}"/>
              </a:ext>
            </a:extLst>
          </p:cNvPr>
          <p:cNvSpPr/>
          <p:nvPr/>
        </p:nvSpPr>
        <p:spPr>
          <a:xfrm>
            <a:off x="4415756" y="1450797"/>
            <a:ext cx="1127551" cy="731520"/>
          </a:xfrm>
          <a:prstGeom prst="rect">
            <a:avLst/>
          </a:prstGeom>
          <a:solidFill>
            <a:schemeClr val="bg1"/>
          </a:solidFill>
          <a:ln w="28575" cap="rnd" cmpd="sng" algn="ctr">
            <a:solidFill>
              <a:schemeClr val="tx1"/>
            </a:solidFill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82880" tIns="5715" rIns="91440" bIns="54011" numCol="1" spcCol="1270" rtlCol="0" anchor="ctr" anchorCtr="0">
            <a:noAutofit/>
            <a:flatTx/>
          </a:bodyPr>
          <a:lstStyle/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800" noProof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Заместитель директора по АХЧ</a:t>
            </a:r>
          </a:p>
        </p:txBody>
      </p:sp>
      <p:cxnSp>
        <p:nvCxnSpPr>
          <p:cNvPr id="99" name="Прямая соединительная линия 98">
            <a:extLst>
              <a:ext uri="{FF2B5EF4-FFF2-40B4-BE49-F238E27FC236}">
                <a16:creationId xmlns:a16="http://schemas.microsoft.com/office/drawing/2014/main" id="{DFAFA2FD-B58C-4CB3-83BF-D7037A44C5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4992779" y="1214063"/>
            <a:ext cx="0" cy="182880"/>
          </a:xfrm>
          <a:prstGeom prst="line">
            <a:avLst/>
          </a:prstGeom>
          <a:ln w="28575">
            <a:solidFill>
              <a:schemeClr val="tx1"/>
            </a:solidFill>
            <a:prstDash val="solid"/>
            <a:headEnd type="none" w="sm" len="sm"/>
            <a:tailEnd type="none" w="sm" len="sm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Прямая соединительная линия 85">
            <a:extLst>
              <a:ext uri="{FF2B5EF4-FFF2-40B4-BE49-F238E27FC236}">
                <a16:creationId xmlns:a16="http://schemas.microsoft.com/office/drawing/2014/main" id="{499176F8-BEEF-4A37-97C9-A7E8592211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3040796" y="2747357"/>
            <a:ext cx="0" cy="1710070"/>
          </a:xfrm>
          <a:prstGeom prst="line">
            <a:avLst/>
          </a:prstGeom>
          <a:ln w="28575">
            <a:solidFill>
              <a:schemeClr val="tx1"/>
            </a:solidFill>
            <a:prstDash val="solid"/>
            <a:headEnd type="none" w="sm" len="sm"/>
            <a:tailEnd type="none" w="sm" len="sm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>
            <a:extLst>
              <a:ext uri="{FF2B5EF4-FFF2-40B4-BE49-F238E27FC236}">
                <a16:creationId xmlns:a16="http://schemas.microsoft.com/office/drawing/2014/main" id="{11E9B743-2518-4E9D-9AE1-3998DBFBCD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H="1">
            <a:off x="3044520" y="2747357"/>
            <a:ext cx="274320" cy="0"/>
          </a:xfrm>
          <a:prstGeom prst="line">
            <a:avLst/>
          </a:prstGeom>
          <a:ln w="28575">
            <a:solidFill>
              <a:schemeClr val="tx1"/>
            </a:solidFill>
            <a:prstDash val="solid"/>
            <a:headEnd type="none" w="sm" len="sm"/>
            <a:tailEnd type="none" w="sm" len="sm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>
            <a:extLst>
              <a:ext uri="{FF2B5EF4-FFF2-40B4-BE49-F238E27FC236}">
                <a16:creationId xmlns:a16="http://schemas.microsoft.com/office/drawing/2014/main" id="{55B40D0C-F84E-4462-89E4-D6DB85AB1D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H="1">
            <a:off x="3040796" y="3579074"/>
            <a:ext cx="274320" cy="0"/>
          </a:xfrm>
          <a:prstGeom prst="line">
            <a:avLst/>
          </a:prstGeom>
          <a:ln w="28575">
            <a:solidFill>
              <a:schemeClr val="tx1"/>
            </a:solidFill>
            <a:prstDash val="solid"/>
            <a:headEnd type="none" w="sm" len="sm"/>
            <a:tailEnd type="none" w="sm" len="sm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>
            <a:extLst>
              <a:ext uri="{FF2B5EF4-FFF2-40B4-BE49-F238E27FC236}">
                <a16:creationId xmlns:a16="http://schemas.microsoft.com/office/drawing/2014/main" id="{BB4CBFD5-6012-4BE2-83ED-90867D52F6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H="1">
            <a:off x="3042729" y="4451305"/>
            <a:ext cx="274320" cy="0"/>
          </a:xfrm>
          <a:prstGeom prst="line">
            <a:avLst/>
          </a:prstGeom>
          <a:ln w="28575">
            <a:solidFill>
              <a:schemeClr val="tx1"/>
            </a:solidFill>
            <a:prstDash val="solid"/>
            <a:headEnd type="none" w="sm" len="sm"/>
            <a:tailEnd type="none" w="sm" len="sm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Прямоугольник 77">
            <a:extLst>
              <a:ext uri="{FF2B5EF4-FFF2-40B4-BE49-F238E27FC236}">
                <a16:creationId xmlns:a16="http://schemas.microsoft.com/office/drawing/2014/main" id="{A59FE4D4-A06B-4A82-A877-CA0F54ACC872}"/>
              </a:ext>
            </a:extLst>
          </p:cNvPr>
          <p:cNvSpPr/>
          <p:nvPr/>
        </p:nvSpPr>
        <p:spPr>
          <a:xfrm>
            <a:off x="5835050" y="1442091"/>
            <a:ext cx="1127551" cy="731520"/>
          </a:xfrm>
          <a:prstGeom prst="rect">
            <a:avLst/>
          </a:prstGeom>
          <a:solidFill>
            <a:schemeClr val="bg1"/>
          </a:solidFill>
          <a:ln w="28575" cap="rnd" cmpd="sng" algn="ctr">
            <a:solidFill>
              <a:schemeClr val="tx1"/>
            </a:solidFill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82880" tIns="5715" rIns="91440" bIns="54011" numCol="1" spcCol="1270" rtlCol="0" anchor="ctr" anchorCtr="0">
            <a:noAutofit/>
            <a:flatTx/>
          </a:bodyPr>
          <a:lstStyle/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800" noProof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Заведующий прозводством</a:t>
            </a:r>
          </a:p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800" noProof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(шеф-повар)</a:t>
            </a:r>
          </a:p>
        </p:txBody>
      </p:sp>
      <p:sp>
        <p:nvSpPr>
          <p:cNvPr id="168" name="Прямоугольник 167">
            <a:extLst>
              <a:ext uri="{FF2B5EF4-FFF2-40B4-BE49-F238E27FC236}">
                <a16:creationId xmlns:a16="http://schemas.microsoft.com/office/drawing/2014/main" id="{6373F713-1680-4734-878B-86B182DC5AA6}"/>
              </a:ext>
            </a:extLst>
          </p:cNvPr>
          <p:cNvSpPr/>
          <p:nvPr/>
        </p:nvSpPr>
        <p:spPr>
          <a:xfrm>
            <a:off x="3209728" y="2397965"/>
            <a:ext cx="976061" cy="684434"/>
          </a:xfrm>
          <a:prstGeom prst="rect">
            <a:avLst/>
          </a:prstGeom>
          <a:solidFill>
            <a:schemeClr val="bg1"/>
          </a:solidFill>
          <a:ln w="28575" cap="rnd" cmpd="sng" algn="ctr">
            <a:solidFill>
              <a:schemeClr val="tx1"/>
            </a:solidFill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82880" tIns="5715" rIns="91440" bIns="54011" numCol="1" spcCol="1270" rtlCol="0" anchor="ctr" anchorCtr="0">
            <a:noAutofit/>
            <a:flatTx/>
          </a:bodyPr>
          <a:lstStyle/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800" noProof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Заместитель главного бухгалтера</a:t>
            </a:r>
          </a:p>
        </p:txBody>
      </p:sp>
      <p:sp>
        <p:nvSpPr>
          <p:cNvPr id="171" name="Прямоугольник 170">
            <a:extLst>
              <a:ext uri="{FF2B5EF4-FFF2-40B4-BE49-F238E27FC236}">
                <a16:creationId xmlns:a16="http://schemas.microsoft.com/office/drawing/2014/main" id="{BEFA9A02-F4DD-44E9-86C2-C8ADA3189685}"/>
              </a:ext>
            </a:extLst>
          </p:cNvPr>
          <p:cNvSpPr/>
          <p:nvPr/>
        </p:nvSpPr>
        <p:spPr>
          <a:xfrm>
            <a:off x="3215594" y="3256960"/>
            <a:ext cx="976924" cy="635098"/>
          </a:xfrm>
          <a:prstGeom prst="rect">
            <a:avLst/>
          </a:prstGeom>
          <a:solidFill>
            <a:schemeClr val="bg1"/>
          </a:solidFill>
          <a:ln w="28575" cap="rnd" cmpd="sng" algn="ctr">
            <a:solidFill>
              <a:schemeClr val="tx1"/>
            </a:solidFill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82880" tIns="5715" rIns="91440" bIns="54011" numCol="1" spcCol="1270" rtlCol="0" anchor="ctr" anchorCtr="0">
            <a:noAutofit/>
            <a:flatTx/>
          </a:bodyPr>
          <a:lstStyle/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800" noProof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Бухгалтер 2 категории</a:t>
            </a:r>
          </a:p>
        </p:txBody>
      </p:sp>
      <p:sp>
        <p:nvSpPr>
          <p:cNvPr id="174" name="Прямоугольник 173">
            <a:extLst>
              <a:ext uri="{FF2B5EF4-FFF2-40B4-BE49-F238E27FC236}">
                <a16:creationId xmlns:a16="http://schemas.microsoft.com/office/drawing/2014/main" id="{EE16D351-7B7B-4FCF-8D90-11468672A1EC}"/>
              </a:ext>
            </a:extLst>
          </p:cNvPr>
          <p:cNvSpPr/>
          <p:nvPr/>
        </p:nvSpPr>
        <p:spPr>
          <a:xfrm>
            <a:off x="3265933" y="4031174"/>
            <a:ext cx="976918" cy="670543"/>
          </a:xfrm>
          <a:prstGeom prst="rect">
            <a:avLst/>
          </a:prstGeom>
          <a:solidFill>
            <a:schemeClr val="bg1"/>
          </a:solidFill>
          <a:ln w="28575" cap="rnd" cmpd="sng" algn="ctr">
            <a:solidFill>
              <a:schemeClr val="tx1"/>
            </a:solidFill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82880" tIns="5715" rIns="91440" bIns="54011" numCol="1" spcCol="1270" rtlCol="0" anchor="ctr" anchorCtr="0">
            <a:noAutofit/>
            <a:flatTx/>
          </a:bodyPr>
          <a:lstStyle/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800" noProof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Бухгалтер</a:t>
            </a:r>
          </a:p>
        </p:txBody>
      </p:sp>
      <p:cxnSp>
        <p:nvCxnSpPr>
          <p:cNvPr id="7" name="Соединительная линия: изогнутая 6">
            <a:extLst>
              <a:ext uri="{FF2B5EF4-FFF2-40B4-BE49-F238E27FC236}">
                <a16:creationId xmlns:a16="http://schemas.microsoft.com/office/drawing/2014/main" id="{1C54223A-2F2C-4434-A30B-92D8CEE93C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rot="10800000" flipV="1">
            <a:off x="1089529" y="1192442"/>
            <a:ext cx="4826106" cy="187772"/>
          </a:xfrm>
          <a:prstGeom prst="bentConnector2">
            <a:avLst/>
          </a:prstGeom>
          <a:ln w="28575">
            <a:solidFill>
              <a:schemeClr val="tx1"/>
            </a:solidFill>
            <a:prstDash val="solid"/>
            <a:headEnd type="none" w="sm" len="sm"/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Соединительная линия: изогнутая 95">
            <a:extLst>
              <a:ext uri="{FF2B5EF4-FFF2-40B4-BE49-F238E27FC236}">
                <a16:creationId xmlns:a16="http://schemas.microsoft.com/office/drawing/2014/main" id="{185DC171-E6CD-4880-8EF4-7E0DB7F6C2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5948973" y="1199658"/>
            <a:ext cx="4971142" cy="252758"/>
          </a:xfrm>
          <a:prstGeom prst="bentConnector3">
            <a:avLst>
              <a:gd name="adj1" fmla="val 100252"/>
            </a:avLst>
          </a:prstGeom>
          <a:ln w="28575">
            <a:solidFill>
              <a:schemeClr val="tx1"/>
            </a:solidFill>
            <a:prstDash val="solid"/>
            <a:headEnd type="none" w="sm" len="sm"/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Прямая соединительная линия 99">
            <a:extLst>
              <a:ext uri="{FF2B5EF4-FFF2-40B4-BE49-F238E27FC236}">
                <a16:creationId xmlns:a16="http://schemas.microsoft.com/office/drawing/2014/main" id="{92CA40FF-E75F-4233-A382-4E9DE1FACF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6402711" y="1209676"/>
            <a:ext cx="0" cy="182880"/>
          </a:xfrm>
          <a:prstGeom prst="line">
            <a:avLst/>
          </a:prstGeom>
          <a:ln w="28575">
            <a:solidFill>
              <a:schemeClr val="tx1"/>
            </a:solidFill>
            <a:prstDash val="solid"/>
            <a:headEnd type="none" w="sm" len="sm"/>
            <a:tailEnd type="none" w="sm" len="sm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1" name="Прямая соединительная линия 200">
            <a:extLst>
              <a:ext uri="{FF2B5EF4-FFF2-40B4-BE49-F238E27FC236}">
                <a16:creationId xmlns:a16="http://schemas.microsoft.com/office/drawing/2014/main" id="{7B2075F3-49F1-4561-B16C-A60D139B4E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V="1">
            <a:off x="5929896" y="885630"/>
            <a:ext cx="0" cy="324046"/>
          </a:xfrm>
          <a:prstGeom prst="line">
            <a:avLst/>
          </a:prstGeom>
          <a:ln w="28575">
            <a:solidFill>
              <a:schemeClr val="tx1"/>
            </a:solidFill>
            <a:prstDash val="solid"/>
            <a:headEnd type="none" w="sm" len="sm"/>
            <a:tailEnd type="none" w="sm" len="sm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Прямоугольник 80">
            <a:extLst>
              <a:ext uri="{FF2B5EF4-FFF2-40B4-BE49-F238E27FC236}">
                <a16:creationId xmlns:a16="http://schemas.microsoft.com/office/drawing/2014/main" id="{309685E0-1738-48A3-B513-35D9047572B0}"/>
              </a:ext>
            </a:extLst>
          </p:cNvPr>
          <p:cNvSpPr/>
          <p:nvPr/>
        </p:nvSpPr>
        <p:spPr>
          <a:xfrm>
            <a:off x="7246287" y="1463226"/>
            <a:ext cx="1127551" cy="731520"/>
          </a:xfrm>
          <a:prstGeom prst="rect">
            <a:avLst/>
          </a:prstGeom>
          <a:solidFill>
            <a:schemeClr val="bg1"/>
          </a:solidFill>
          <a:ln w="28575" cap="rnd" cmpd="sng" algn="ctr">
            <a:solidFill>
              <a:schemeClr val="tx1"/>
            </a:solidFill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82880" tIns="5715" rIns="91440" bIns="54011" numCol="1" spcCol="1270" rtlCol="0" anchor="ctr" anchorCtr="0">
            <a:noAutofit/>
            <a:flatTx/>
          </a:bodyPr>
          <a:lstStyle/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800" noProof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Начальник отдела</a:t>
            </a:r>
          </a:p>
        </p:txBody>
      </p:sp>
      <p:cxnSp>
        <p:nvCxnSpPr>
          <p:cNvPr id="56" name="Прямая соединительная линия 55">
            <a:extLst>
              <a:ext uri="{FF2B5EF4-FFF2-40B4-BE49-F238E27FC236}">
                <a16:creationId xmlns:a16="http://schemas.microsoft.com/office/drawing/2014/main" id="{19986652-E0E0-496C-8C5A-77497B68E8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7712211" y="1219849"/>
            <a:ext cx="0" cy="182880"/>
          </a:xfrm>
          <a:prstGeom prst="line">
            <a:avLst/>
          </a:prstGeom>
          <a:ln w="28575">
            <a:solidFill>
              <a:schemeClr val="tx1"/>
            </a:solidFill>
            <a:prstDash val="solid"/>
            <a:headEnd type="none" w="sm" len="sm"/>
            <a:tailEnd type="none" w="sm" len="sm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>
            <a:extLst>
              <a:ext uri="{FF2B5EF4-FFF2-40B4-BE49-F238E27FC236}">
                <a16:creationId xmlns:a16="http://schemas.microsoft.com/office/drawing/2014/main" id="{1EA3BD37-BF31-4282-8D68-8D7645A1D3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9241947" y="1219849"/>
            <a:ext cx="0" cy="182880"/>
          </a:xfrm>
          <a:prstGeom prst="line">
            <a:avLst/>
          </a:prstGeom>
          <a:ln w="28575">
            <a:solidFill>
              <a:schemeClr val="tx1"/>
            </a:solidFill>
            <a:prstDash val="solid"/>
            <a:headEnd type="none" w="sm" len="sm"/>
            <a:tailEnd type="none" w="sm" len="sm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Прямая соединительная линия 67">
            <a:extLst>
              <a:ext uri="{FF2B5EF4-FFF2-40B4-BE49-F238E27FC236}">
                <a16:creationId xmlns:a16="http://schemas.microsoft.com/office/drawing/2014/main" id="{258C3A49-79FC-421B-8B55-84346A69E6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1562209" y="2684476"/>
            <a:ext cx="191638" cy="0"/>
          </a:xfrm>
          <a:prstGeom prst="line">
            <a:avLst/>
          </a:prstGeom>
          <a:ln w="28575">
            <a:solidFill>
              <a:schemeClr val="tx1"/>
            </a:solidFill>
            <a:prstDash val="solid"/>
            <a:headEnd type="none" w="sm" len="sm"/>
            <a:tailEnd type="none" w="sm" len="sm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Прямая соединительная линия 70">
            <a:extLst>
              <a:ext uri="{FF2B5EF4-FFF2-40B4-BE49-F238E27FC236}">
                <a16:creationId xmlns:a16="http://schemas.microsoft.com/office/drawing/2014/main" id="{2D301CFC-0D6A-4F97-86B6-CFA708D4BF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1562209" y="3588041"/>
            <a:ext cx="191638" cy="0"/>
          </a:xfrm>
          <a:prstGeom prst="line">
            <a:avLst/>
          </a:prstGeom>
          <a:ln w="28575">
            <a:solidFill>
              <a:schemeClr val="tx1"/>
            </a:solidFill>
            <a:prstDash val="solid"/>
            <a:headEnd type="none" w="sm" len="sm"/>
            <a:tailEnd type="none" w="sm" len="sm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Прямая соединительная линия 73">
            <a:extLst>
              <a:ext uri="{FF2B5EF4-FFF2-40B4-BE49-F238E27FC236}">
                <a16:creationId xmlns:a16="http://schemas.microsoft.com/office/drawing/2014/main" id="{CBAF8FA3-ACF7-45E0-942B-060A985A0C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1562209" y="4354149"/>
            <a:ext cx="191638" cy="0"/>
          </a:xfrm>
          <a:prstGeom prst="line">
            <a:avLst/>
          </a:prstGeom>
          <a:ln w="28575">
            <a:solidFill>
              <a:schemeClr val="tx1"/>
            </a:solidFill>
            <a:prstDash val="solid"/>
            <a:headEnd type="none" w="sm" len="sm"/>
            <a:tailEnd type="none" w="sm" len="sm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Прямая соединительная линия 76">
            <a:extLst>
              <a:ext uri="{FF2B5EF4-FFF2-40B4-BE49-F238E27FC236}">
                <a16:creationId xmlns:a16="http://schemas.microsoft.com/office/drawing/2014/main" id="{8D3F6E8B-DDB6-497E-AAA6-E9C3E244A8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1574401" y="5294921"/>
            <a:ext cx="191638" cy="0"/>
          </a:xfrm>
          <a:prstGeom prst="line">
            <a:avLst/>
          </a:prstGeom>
          <a:ln w="28575">
            <a:solidFill>
              <a:schemeClr val="tx1"/>
            </a:solidFill>
            <a:prstDash val="solid"/>
            <a:headEnd type="none" w="sm" len="sm"/>
            <a:tailEnd type="none" w="sm" len="sm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Прямая соединительная линия 79">
            <a:extLst>
              <a:ext uri="{FF2B5EF4-FFF2-40B4-BE49-F238E27FC236}">
                <a16:creationId xmlns:a16="http://schemas.microsoft.com/office/drawing/2014/main" id="{FBA2F061-ACF9-409A-9435-FFB9381B2E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H="1">
            <a:off x="4638169" y="2716023"/>
            <a:ext cx="78935" cy="0"/>
          </a:xfrm>
          <a:prstGeom prst="line">
            <a:avLst/>
          </a:prstGeom>
          <a:ln w="28575">
            <a:solidFill>
              <a:schemeClr val="tx1"/>
            </a:solidFill>
            <a:prstDash val="solid"/>
            <a:headEnd type="none" w="sm" len="sm"/>
            <a:tailEnd type="none" w="sm" len="sm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Прямоугольник 90">
            <a:extLst>
              <a:ext uri="{FF2B5EF4-FFF2-40B4-BE49-F238E27FC236}">
                <a16:creationId xmlns:a16="http://schemas.microsoft.com/office/drawing/2014/main" id="{2A667FBD-6BBA-46C8-84AB-A5E13D5B338F}"/>
              </a:ext>
            </a:extLst>
          </p:cNvPr>
          <p:cNvSpPr/>
          <p:nvPr/>
        </p:nvSpPr>
        <p:spPr>
          <a:xfrm>
            <a:off x="4615493" y="2379214"/>
            <a:ext cx="976926" cy="509684"/>
          </a:xfrm>
          <a:prstGeom prst="rect">
            <a:avLst/>
          </a:prstGeom>
          <a:solidFill>
            <a:schemeClr val="bg1"/>
          </a:solidFill>
          <a:ln w="28575" cap="rnd" cmpd="sng" algn="ctr">
            <a:solidFill>
              <a:schemeClr val="tx1"/>
            </a:solidFill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82880" tIns="5715" rIns="91440" bIns="54011" numCol="1" spcCol="1270" rtlCol="0" anchor="ctr" anchorCtr="0">
            <a:noAutofit/>
            <a:flatTx/>
          </a:bodyPr>
          <a:lstStyle/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800" noProof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Главный инженер</a:t>
            </a:r>
          </a:p>
        </p:txBody>
      </p:sp>
      <p:sp>
        <p:nvSpPr>
          <p:cNvPr id="92" name="Прямоугольник 91">
            <a:extLst>
              <a:ext uri="{FF2B5EF4-FFF2-40B4-BE49-F238E27FC236}">
                <a16:creationId xmlns:a16="http://schemas.microsoft.com/office/drawing/2014/main" id="{5AC0709E-3767-4D83-8B03-8D7AA061B5FB}"/>
              </a:ext>
            </a:extLst>
          </p:cNvPr>
          <p:cNvSpPr/>
          <p:nvPr/>
        </p:nvSpPr>
        <p:spPr>
          <a:xfrm>
            <a:off x="4597480" y="2978401"/>
            <a:ext cx="976926" cy="463435"/>
          </a:xfrm>
          <a:prstGeom prst="rect">
            <a:avLst/>
          </a:prstGeom>
          <a:solidFill>
            <a:schemeClr val="bg1"/>
          </a:solidFill>
          <a:ln w="28575" cap="rnd" cmpd="sng" algn="ctr">
            <a:solidFill>
              <a:schemeClr val="tx1"/>
            </a:solidFill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82880" tIns="5715" rIns="91440" bIns="54011" numCol="1" spcCol="1270" rtlCol="0" anchor="ctr" anchorCtr="0">
            <a:noAutofit/>
            <a:flatTx/>
          </a:bodyPr>
          <a:lstStyle/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800" noProof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Инженер</a:t>
            </a:r>
          </a:p>
        </p:txBody>
      </p:sp>
      <p:sp>
        <p:nvSpPr>
          <p:cNvPr id="93" name="Прямоугольник 92">
            <a:extLst>
              <a:ext uri="{FF2B5EF4-FFF2-40B4-BE49-F238E27FC236}">
                <a16:creationId xmlns:a16="http://schemas.microsoft.com/office/drawing/2014/main" id="{0D9A94E0-2A11-4F0D-9119-8F9813F3C3DA}"/>
              </a:ext>
            </a:extLst>
          </p:cNvPr>
          <p:cNvSpPr/>
          <p:nvPr/>
        </p:nvSpPr>
        <p:spPr>
          <a:xfrm>
            <a:off x="4588662" y="3568267"/>
            <a:ext cx="976926" cy="462907"/>
          </a:xfrm>
          <a:prstGeom prst="rect">
            <a:avLst/>
          </a:prstGeom>
          <a:solidFill>
            <a:schemeClr val="bg1"/>
          </a:solidFill>
          <a:ln w="28575" cap="rnd" cmpd="sng" algn="ctr">
            <a:solidFill>
              <a:schemeClr val="tx1"/>
            </a:solidFill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82880" tIns="5715" rIns="91440" bIns="54011" numCol="1" spcCol="1270" rtlCol="0" anchor="ctr" anchorCtr="0">
            <a:noAutofit/>
            <a:flatTx/>
          </a:bodyPr>
          <a:lstStyle/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800" noProof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Кладовщик</a:t>
            </a:r>
          </a:p>
        </p:txBody>
      </p:sp>
      <p:sp>
        <p:nvSpPr>
          <p:cNvPr id="95" name="Прямоугольник 94">
            <a:extLst>
              <a:ext uri="{FF2B5EF4-FFF2-40B4-BE49-F238E27FC236}">
                <a16:creationId xmlns:a16="http://schemas.microsoft.com/office/drawing/2014/main" id="{E6280213-4B41-49EA-A43D-E0013995C18F}"/>
              </a:ext>
            </a:extLst>
          </p:cNvPr>
          <p:cNvSpPr/>
          <p:nvPr/>
        </p:nvSpPr>
        <p:spPr>
          <a:xfrm>
            <a:off x="4617167" y="4173055"/>
            <a:ext cx="976926" cy="463435"/>
          </a:xfrm>
          <a:prstGeom prst="rect">
            <a:avLst/>
          </a:prstGeom>
          <a:solidFill>
            <a:schemeClr val="bg1"/>
          </a:solidFill>
          <a:ln w="28575" cap="rnd" cmpd="sng" algn="ctr">
            <a:solidFill>
              <a:schemeClr val="tx1"/>
            </a:solidFill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82880" tIns="5715" rIns="91440" bIns="54011" numCol="1" spcCol="1270" rtlCol="0" anchor="ctr" anchorCtr="0">
            <a:noAutofit/>
            <a:flatTx/>
          </a:bodyPr>
          <a:lstStyle/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800" noProof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Рабочий по КОЗиС</a:t>
            </a:r>
          </a:p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800" noProof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01" name="Прямая соединительная линия 100">
            <a:extLst>
              <a:ext uri="{FF2B5EF4-FFF2-40B4-BE49-F238E27FC236}">
                <a16:creationId xmlns:a16="http://schemas.microsoft.com/office/drawing/2014/main" id="{69874727-1411-4609-AFC6-0E3DACE11E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4392249" y="2634056"/>
            <a:ext cx="191638" cy="0"/>
          </a:xfrm>
          <a:prstGeom prst="line">
            <a:avLst/>
          </a:prstGeom>
          <a:ln w="28575">
            <a:solidFill>
              <a:schemeClr val="tx1"/>
            </a:solidFill>
            <a:prstDash val="solid"/>
            <a:headEnd type="none" w="sm" len="sm"/>
            <a:tailEnd type="none" w="sm" len="sm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Прямая соединительная линия 101">
            <a:extLst>
              <a:ext uri="{FF2B5EF4-FFF2-40B4-BE49-F238E27FC236}">
                <a16:creationId xmlns:a16="http://schemas.microsoft.com/office/drawing/2014/main" id="{F0EF8128-6075-4C6B-BD76-9E4F062ED3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4397024" y="3201920"/>
            <a:ext cx="191638" cy="0"/>
          </a:xfrm>
          <a:prstGeom prst="line">
            <a:avLst/>
          </a:prstGeom>
          <a:ln w="28575">
            <a:solidFill>
              <a:schemeClr val="tx1"/>
            </a:solidFill>
            <a:prstDash val="solid"/>
            <a:headEnd type="none" w="sm" len="sm"/>
            <a:tailEnd type="none" w="sm" len="sm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Прямая соединительная линия 102">
            <a:extLst>
              <a:ext uri="{FF2B5EF4-FFF2-40B4-BE49-F238E27FC236}">
                <a16:creationId xmlns:a16="http://schemas.microsoft.com/office/drawing/2014/main" id="{E635B5D3-AF47-4FB2-98BB-13FC4F5C37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4397212" y="3776378"/>
            <a:ext cx="191638" cy="0"/>
          </a:xfrm>
          <a:prstGeom prst="line">
            <a:avLst/>
          </a:prstGeom>
          <a:ln w="28575">
            <a:solidFill>
              <a:schemeClr val="tx1"/>
            </a:solidFill>
            <a:prstDash val="solid"/>
            <a:headEnd type="none" w="sm" len="sm"/>
            <a:tailEnd type="none" w="sm" len="sm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Прямая соединительная линия 103">
            <a:extLst>
              <a:ext uri="{FF2B5EF4-FFF2-40B4-BE49-F238E27FC236}">
                <a16:creationId xmlns:a16="http://schemas.microsoft.com/office/drawing/2014/main" id="{7AC6C8C9-D0AF-4B82-8ABB-2E5870692F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4397024" y="4390427"/>
            <a:ext cx="191638" cy="0"/>
          </a:xfrm>
          <a:prstGeom prst="line">
            <a:avLst/>
          </a:prstGeom>
          <a:ln w="28575">
            <a:solidFill>
              <a:schemeClr val="tx1"/>
            </a:solidFill>
            <a:prstDash val="solid"/>
            <a:headEnd type="none" w="sm" len="sm"/>
            <a:tailEnd type="none" w="sm" len="sm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Прямая соединительная линия 104">
            <a:extLst>
              <a:ext uri="{FF2B5EF4-FFF2-40B4-BE49-F238E27FC236}">
                <a16:creationId xmlns:a16="http://schemas.microsoft.com/office/drawing/2014/main" id="{12B003F2-A6D8-4432-9F48-64E0877ABE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4392249" y="2619772"/>
            <a:ext cx="14900" cy="1829629"/>
          </a:xfrm>
          <a:prstGeom prst="line">
            <a:avLst/>
          </a:prstGeom>
          <a:ln w="28575">
            <a:solidFill>
              <a:schemeClr val="tx1"/>
            </a:solidFill>
            <a:prstDash val="solid"/>
            <a:headEnd type="none" w="sm" len="sm"/>
            <a:tailEnd type="none" w="sm" len="sm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Прямая соединительная линия 105">
            <a:extLst>
              <a:ext uri="{FF2B5EF4-FFF2-40B4-BE49-F238E27FC236}">
                <a16:creationId xmlns:a16="http://schemas.microsoft.com/office/drawing/2014/main" id="{2A0AAD46-71B5-4B6A-862C-1C3B60E1E9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4414846" y="4390427"/>
            <a:ext cx="13501" cy="2278821"/>
          </a:xfrm>
          <a:prstGeom prst="line">
            <a:avLst/>
          </a:prstGeom>
          <a:ln w="28575">
            <a:solidFill>
              <a:schemeClr val="tx1"/>
            </a:solidFill>
            <a:prstDash val="solid"/>
            <a:headEnd type="none" w="sm" len="sm"/>
            <a:tailEnd type="none" w="sm" len="sm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Прямоугольник 108">
            <a:extLst>
              <a:ext uri="{FF2B5EF4-FFF2-40B4-BE49-F238E27FC236}">
                <a16:creationId xmlns:a16="http://schemas.microsoft.com/office/drawing/2014/main" id="{59A287D2-DA54-4C70-82E3-AF0E3237DBE9}"/>
              </a:ext>
            </a:extLst>
          </p:cNvPr>
          <p:cNvSpPr/>
          <p:nvPr/>
        </p:nvSpPr>
        <p:spPr>
          <a:xfrm>
            <a:off x="4583886" y="4699494"/>
            <a:ext cx="1025405" cy="509684"/>
          </a:xfrm>
          <a:prstGeom prst="rect">
            <a:avLst/>
          </a:prstGeom>
          <a:solidFill>
            <a:schemeClr val="bg1"/>
          </a:solidFill>
          <a:ln w="28575" cap="rnd" cmpd="sng" algn="ctr">
            <a:solidFill>
              <a:schemeClr val="tx1"/>
            </a:solidFill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82880" tIns="5715" rIns="91440" bIns="54011" numCol="1" spcCol="1270" rtlCol="0" anchor="ctr" anchorCtr="0">
            <a:noAutofit/>
            <a:flatTx/>
          </a:bodyPr>
          <a:lstStyle/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800" noProof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Старший уборщик служебных помещений</a:t>
            </a:r>
          </a:p>
        </p:txBody>
      </p:sp>
      <p:sp>
        <p:nvSpPr>
          <p:cNvPr id="110" name="Прямоугольник 109">
            <a:extLst>
              <a:ext uri="{FF2B5EF4-FFF2-40B4-BE49-F238E27FC236}">
                <a16:creationId xmlns:a16="http://schemas.microsoft.com/office/drawing/2014/main" id="{141654A4-0945-4F6D-8E90-1405EA90E916}"/>
              </a:ext>
            </a:extLst>
          </p:cNvPr>
          <p:cNvSpPr/>
          <p:nvPr/>
        </p:nvSpPr>
        <p:spPr>
          <a:xfrm>
            <a:off x="4632365" y="5294921"/>
            <a:ext cx="976926" cy="423659"/>
          </a:xfrm>
          <a:prstGeom prst="rect">
            <a:avLst/>
          </a:prstGeom>
          <a:solidFill>
            <a:schemeClr val="bg1"/>
          </a:solidFill>
          <a:ln w="28575" cap="rnd" cmpd="sng" algn="ctr">
            <a:solidFill>
              <a:schemeClr val="tx1"/>
            </a:solidFill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82880" tIns="5715" rIns="91440" bIns="54011" numCol="1" spcCol="1270" rtlCol="0" anchor="ctr" anchorCtr="0">
            <a:noAutofit/>
            <a:flatTx/>
          </a:bodyPr>
          <a:lstStyle/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800" noProof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Уборщик служебных помещений</a:t>
            </a:r>
          </a:p>
        </p:txBody>
      </p:sp>
      <p:sp>
        <p:nvSpPr>
          <p:cNvPr id="113" name="Прямоугольник 112">
            <a:extLst>
              <a:ext uri="{FF2B5EF4-FFF2-40B4-BE49-F238E27FC236}">
                <a16:creationId xmlns:a16="http://schemas.microsoft.com/office/drawing/2014/main" id="{5362D038-2768-4A63-9746-90F4F00DAF6F}"/>
              </a:ext>
            </a:extLst>
          </p:cNvPr>
          <p:cNvSpPr/>
          <p:nvPr/>
        </p:nvSpPr>
        <p:spPr>
          <a:xfrm>
            <a:off x="4617167" y="5769305"/>
            <a:ext cx="976926" cy="462909"/>
          </a:xfrm>
          <a:prstGeom prst="rect">
            <a:avLst/>
          </a:prstGeom>
          <a:solidFill>
            <a:schemeClr val="bg1"/>
          </a:solidFill>
          <a:ln w="28575" cap="rnd" cmpd="sng" algn="ctr">
            <a:solidFill>
              <a:schemeClr val="tx1"/>
            </a:solidFill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82880" tIns="5715" rIns="91440" bIns="54011" numCol="1" spcCol="1270" rtlCol="0" anchor="ctr" anchorCtr="0">
            <a:noAutofit/>
            <a:flatTx/>
          </a:bodyPr>
          <a:lstStyle/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800" noProof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Уборщик турриторий</a:t>
            </a:r>
          </a:p>
        </p:txBody>
      </p:sp>
      <p:sp>
        <p:nvSpPr>
          <p:cNvPr id="121" name="Прямоугольник 120">
            <a:extLst>
              <a:ext uri="{FF2B5EF4-FFF2-40B4-BE49-F238E27FC236}">
                <a16:creationId xmlns:a16="http://schemas.microsoft.com/office/drawing/2014/main" id="{33638413-A182-4F29-A775-5407EBDF0AD4}"/>
              </a:ext>
            </a:extLst>
          </p:cNvPr>
          <p:cNvSpPr/>
          <p:nvPr/>
        </p:nvSpPr>
        <p:spPr>
          <a:xfrm>
            <a:off x="4632365" y="6334995"/>
            <a:ext cx="976926" cy="462908"/>
          </a:xfrm>
          <a:prstGeom prst="rect">
            <a:avLst/>
          </a:prstGeom>
          <a:solidFill>
            <a:schemeClr val="bg1"/>
          </a:solidFill>
          <a:ln w="28575" cap="rnd" cmpd="sng" algn="ctr">
            <a:solidFill>
              <a:schemeClr val="tx1"/>
            </a:solidFill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82880" tIns="5715" rIns="91440" bIns="54011" numCol="1" spcCol="1270" rtlCol="0" anchor="ctr" anchorCtr="0">
            <a:noAutofit/>
            <a:flatTx/>
          </a:bodyPr>
          <a:lstStyle/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800" noProof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Водитель</a:t>
            </a:r>
          </a:p>
        </p:txBody>
      </p:sp>
      <p:cxnSp>
        <p:nvCxnSpPr>
          <p:cNvPr id="123" name="Прямая соединительная линия 122">
            <a:extLst>
              <a:ext uri="{FF2B5EF4-FFF2-40B4-BE49-F238E27FC236}">
                <a16:creationId xmlns:a16="http://schemas.microsoft.com/office/drawing/2014/main" id="{6787270F-A47A-4844-BC5E-E457BBABCC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4405842" y="4983593"/>
            <a:ext cx="191638" cy="0"/>
          </a:xfrm>
          <a:prstGeom prst="line">
            <a:avLst/>
          </a:prstGeom>
          <a:ln w="28575">
            <a:solidFill>
              <a:schemeClr val="tx1"/>
            </a:solidFill>
            <a:prstDash val="solid"/>
            <a:headEnd type="none" w="sm" len="sm"/>
            <a:tailEnd type="none" w="sm" len="sm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Прямая соединительная линия 124">
            <a:extLst>
              <a:ext uri="{FF2B5EF4-FFF2-40B4-BE49-F238E27FC236}">
                <a16:creationId xmlns:a16="http://schemas.microsoft.com/office/drawing/2014/main" id="{195DB2D1-C8A6-4836-916C-B345F49708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4414813" y="6064030"/>
            <a:ext cx="191638" cy="0"/>
          </a:xfrm>
          <a:prstGeom prst="line">
            <a:avLst/>
          </a:prstGeom>
          <a:ln w="28575">
            <a:solidFill>
              <a:schemeClr val="tx1"/>
            </a:solidFill>
            <a:prstDash val="solid"/>
            <a:headEnd type="none" w="sm" len="sm"/>
            <a:tailEnd type="none" w="sm" len="sm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Прямая соединительная линия 125">
            <a:extLst>
              <a:ext uri="{FF2B5EF4-FFF2-40B4-BE49-F238E27FC236}">
                <a16:creationId xmlns:a16="http://schemas.microsoft.com/office/drawing/2014/main" id="{DE6A1D76-C5BF-4968-B368-6738BC2AEE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4414813" y="6669436"/>
            <a:ext cx="191638" cy="0"/>
          </a:xfrm>
          <a:prstGeom prst="line">
            <a:avLst/>
          </a:prstGeom>
          <a:ln w="28575">
            <a:solidFill>
              <a:schemeClr val="tx1"/>
            </a:solidFill>
            <a:prstDash val="solid"/>
            <a:headEnd type="none" w="sm" len="sm"/>
            <a:tailEnd type="none" w="sm" len="sm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1" name="Прямоугольник 130">
            <a:extLst>
              <a:ext uri="{FF2B5EF4-FFF2-40B4-BE49-F238E27FC236}">
                <a16:creationId xmlns:a16="http://schemas.microsoft.com/office/drawing/2014/main" id="{B4EC82D0-7856-4042-9C57-2539FE2EC63A}"/>
              </a:ext>
            </a:extLst>
          </p:cNvPr>
          <p:cNvSpPr/>
          <p:nvPr/>
        </p:nvSpPr>
        <p:spPr>
          <a:xfrm>
            <a:off x="7438766" y="2453369"/>
            <a:ext cx="862493" cy="620711"/>
          </a:xfrm>
          <a:prstGeom prst="rect">
            <a:avLst/>
          </a:prstGeom>
          <a:solidFill>
            <a:schemeClr val="bg1"/>
          </a:solidFill>
          <a:ln w="28575" cap="rnd" cmpd="sng" algn="ctr">
            <a:solidFill>
              <a:schemeClr val="tx1"/>
            </a:solidFill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82880" tIns="5715" rIns="91440" bIns="54011" numCol="1" spcCol="1270" rtlCol="0" anchor="ctr" anchorCtr="0">
            <a:noAutofit/>
            <a:flatTx/>
          </a:bodyPr>
          <a:lstStyle/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800" noProof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Специалист по закупкам</a:t>
            </a:r>
          </a:p>
        </p:txBody>
      </p:sp>
      <p:cxnSp>
        <p:nvCxnSpPr>
          <p:cNvPr id="135" name="Прямая соединительная линия 134">
            <a:extLst>
              <a:ext uri="{FF2B5EF4-FFF2-40B4-BE49-F238E27FC236}">
                <a16:creationId xmlns:a16="http://schemas.microsoft.com/office/drawing/2014/main" id="{AFE52969-3D79-4F70-A4CC-61A03B51EB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7258352" y="2772701"/>
            <a:ext cx="175511" cy="0"/>
          </a:xfrm>
          <a:prstGeom prst="line">
            <a:avLst/>
          </a:prstGeom>
          <a:ln w="28575">
            <a:solidFill>
              <a:schemeClr val="tx1"/>
            </a:solidFill>
            <a:prstDash val="solid"/>
            <a:headEnd type="none" w="sm" len="sm"/>
            <a:tailEnd type="none" w="sm" len="sm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Прямая соединительная линия 137">
            <a:extLst>
              <a:ext uri="{FF2B5EF4-FFF2-40B4-BE49-F238E27FC236}">
                <a16:creationId xmlns:a16="http://schemas.microsoft.com/office/drawing/2014/main" id="{44CD1176-83C5-4B9C-88D3-73599E7D2E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7246287" y="2194746"/>
            <a:ext cx="12065" cy="577955"/>
          </a:xfrm>
          <a:prstGeom prst="line">
            <a:avLst/>
          </a:prstGeom>
          <a:ln w="28575">
            <a:solidFill>
              <a:schemeClr val="tx1"/>
            </a:solidFill>
            <a:prstDash val="solid"/>
            <a:headEnd type="none" w="sm" len="sm"/>
            <a:tailEnd type="none" w="sm" len="sm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Прямая соединительная линия 138">
            <a:extLst>
              <a:ext uri="{FF2B5EF4-FFF2-40B4-BE49-F238E27FC236}">
                <a16:creationId xmlns:a16="http://schemas.microsoft.com/office/drawing/2014/main" id="{F4C7C56D-92B1-48A7-A4CF-02CE979A0A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3587870" y="2194746"/>
            <a:ext cx="0" cy="182880"/>
          </a:xfrm>
          <a:prstGeom prst="line">
            <a:avLst/>
          </a:prstGeom>
          <a:ln w="28575">
            <a:solidFill>
              <a:schemeClr val="tx1"/>
            </a:solidFill>
            <a:prstDash val="solid"/>
            <a:headEnd type="none" w="sm" len="sm"/>
            <a:tailEnd type="none" w="sm" len="sm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Прямая соединительная линия 140">
            <a:extLst>
              <a:ext uri="{FF2B5EF4-FFF2-40B4-BE49-F238E27FC236}">
                <a16:creationId xmlns:a16="http://schemas.microsoft.com/office/drawing/2014/main" id="{B67DC792-E346-4A7C-BDB8-5619D548F4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5134059" y="5181116"/>
            <a:ext cx="0" cy="113805"/>
          </a:xfrm>
          <a:prstGeom prst="line">
            <a:avLst/>
          </a:prstGeom>
          <a:ln w="28575">
            <a:solidFill>
              <a:schemeClr val="tx1"/>
            </a:solidFill>
            <a:prstDash val="solid"/>
            <a:headEnd type="none" w="sm" len="sm"/>
            <a:tailEnd type="none" w="sm" len="sm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Прямая соединительная линия 141">
            <a:extLst>
              <a:ext uri="{FF2B5EF4-FFF2-40B4-BE49-F238E27FC236}">
                <a16:creationId xmlns:a16="http://schemas.microsoft.com/office/drawing/2014/main" id="{3457674D-9A01-4E74-AABF-40B2B91E40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4992779" y="2182317"/>
            <a:ext cx="0" cy="182880"/>
          </a:xfrm>
          <a:prstGeom prst="line">
            <a:avLst/>
          </a:prstGeom>
          <a:ln w="28575">
            <a:solidFill>
              <a:schemeClr val="tx1"/>
            </a:solidFill>
            <a:prstDash val="solid"/>
            <a:headEnd type="none" w="sm" len="sm"/>
            <a:tailEnd type="none" w="sm" len="sm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2270995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id="{912543CF-3BD4-40B0-BB18-006DCC4331CA}"/>
              </a:ext>
            </a:extLst>
          </p:cNvPr>
          <p:cNvSpPr/>
          <p:nvPr/>
        </p:nvSpPr>
        <p:spPr>
          <a:xfrm>
            <a:off x="5513669" y="154301"/>
            <a:ext cx="1100120" cy="731520"/>
          </a:xfrm>
          <a:prstGeom prst="rect">
            <a:avLst/>
          </a:prstGeom>
          <a:solidFill>
            <a:schemeClr val="bg1"/>
          </a:solidFill>
          <a:ln w="28575" cap="rnd" cmpd="sng" algn="ctr">
            <a:solidFill>
              <a:schemeClr val="tx1"/>
            </a:solidFill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82880" tIns="5715" rIns="91440" bIns="54011" numCol="1" spcCol="1270" rtlCol="0" anchor="ctr" anchorCtr="0">
            <a:noAutofit/>
            <a:flatTx/>
          </a:bodyPr>
          <a:lstStyle/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800" noProof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Директор</a:t>
            </a:r>
          </a:p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800" noProof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ДООЛ «Орион»</a:t>
            </a:r>
          </a:p>
        </p:txBody>
      </p:sp>
      <p:sp>
        <p:nvSpPr>
          <p:cNvPr id="66" name="Прямоугольник 65">
            <a:extLst>
              <a:ext uri="{FF2B5EF4-FFF2-40B4-BE49-F238E27FC236}">
                <a16:creationId xmlns:a16="http://schemas.microsoft.com/office/drawing/2014/main" id="{D15CED98-1062-4FFA-ABCE-E817372291D5}"/>
              </a:ext>
            </a:extLst>
          </p:cNvPr>
          <p:cNvSpPr/>
          <p:nvPr/>
        </p:nvSpPr>
        <p:spPr>
          <a:xfrm>
            <a:off x="2784008" y="1382016"/>
            <a:ext cx="1127551" cy="731520"/>
          </a:xfrm>
          <a:prstGeom prst="rect">
            <a:avLst/>
          </a:prstGeom>
          <a:solidFill>
            <a:schemeClr val="bg1"/>
          </a:solidFill>
          <a:ln w="28575" cap="rnd" cmpd="sng" algn="ctr">
            <a:solidFill>
              <a:schemeClr val="tx1"/>
            </a:solidFill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82880" tIns="5715" rIns="91440" bIns="54011" numCol="1" spcCol="1270" rtlCol="0" anchor="ctr" anchorCtr="0">
            <a:noAutofit/>
            <a:flatTx/>
          </a:bodyPr>
          <a:lstStyle/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800" noProof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Инженер</a:t>
            </a:r>
          </a:p>
        </p:txBody>
      </p:sp>
      <p:sp>
        <p:nvSpPr>
          <p:cNvPr id="183" name="Прямоугольник 182">
            <a:extLst>
              <a:ext uri="{FF2B5EF4-FFF2-40B4-BE49-F238E27FC236}">
                <a16:creationId xmlns:a16="http://schemas.microsoft.com/office/drawing/2014/main" id="{DC38D3DB-30B8-4A79-9C76-C565CFF33780}"/>
              </a:ext>
            </a:extLst>
          </p:cNvPr>
          <p:cNvSpPr/>
          <p:nvPr/>
        </p:nvSpPr>
        <p:spPr>
          <a:xfrm>
            <a:off x="7293981" y="1422920"/>
            <a:ext cx="1371600" cy="731520"/>
          </a:xfrm>
          <a:prstGeom prst="rect">
            <a:avLst/>
          </a:prstGeom>
          <a:solidFill>
            <a:schemeClr val="bg1"/>
          </a:solidFill>
          <a:ln w="28575" cap="rnd" cmpd="sng" algn="ctr">
            <a:solidFill>
              <a:schemeClr val="tx1"/>
            </a:solidFill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82880" tIns="5715" rIns="91440" bIns="54011" numCol="1" spcCol="1270" rtlCol="0" anchor="ctr" anchorCtr="0">
            <a:noAutofit/>
            <a:flatTx/>
          </a:bodyPr>
          <a:lstStyle/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800" noProof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Документовед</a:t>
            </a:r>
          </a:p>
        </p:txBody>
      </p:sp>
      <p:cxnSp>
        <p:nvCxnSpPr>
          <p:cNvPr id="97" name="Прямая соединительная линия 96">
            <a:extLst>
              <a:ext uri="{FF2B5EF4-FFF2-40B4-BE49-F238E27FC236}">
                <a16:creationId xmlns:a16="http://schemas.microsoft.com/office/drawing/2014/main" id="{B5956150-D730-4D39-8E56-5123DA7B17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3523733" y="1182214"/>
            <a:ext cx="0" cy="182880"/>
          </a:xfrm>
          <a:prstGeom prst="line">
            <a:avLst/>
          </a:prstGeom>
          <a:ln w="28575">
            <a:solidFill>
              <a:schemeClr val="tx1"/>
            </a:solidFill>
            <a:prstDash val="solid"/>
            <a:headEnd type="none" w="sm" len="sm"/>
            <a:tailEnd type="none" w="sm" len="sm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Прямоугольник 74">
            <a:extLst>
              <a:ext uri="{FF2B5EF4-FFF2-40B4-BE49-F238E27FC236}">
                <a16:creationId xmlns:a16="http://schemas.microsoft.com/office/drawing/2014/main" id="{FCFECBC9-1F60-4A02-9CE7-3569BF58F4AA}"/>
              </a:ext>
            </a:extLst>
          </p:cNvPr>
          <p:cNvSpPr/>
          <p:nvPr/>
        </p:nvSpPr>
        <p:spPr>
          <a:xfrm>
            <a:off x="4415756" y="1450797"/>
            <a:ext cx="1127551" cy="731520"/>
          </a:xfrm>
          <a:prstGeom prst="rect">
            <a:avLst/>
          </a:prstGeom>
          <a:solidFill>
            <a:schemeClr val="bg1"/>
          </a:solidFill>
          <a:ln w="28575" cap="rnd" cmpd="sng" algn="ctr">
            <a:solidFill>
              <a:schemeClr val="tx1"/>
            </a:solidFill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82880" tIns="5715" rIns="91440" bIns="54011" numCol="1" spcCol="1270" rtlCol="0" anchor="ctr" anchorCtr="0">
            <a:noAutofit/>
            <a:flatTx/>
          </a:bodyPr>
          <a:lstStyle/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800" noProof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Заведующий хозяйством</a:t>
            </a:r>
          </a:p>
        </p:txBody>
      </p:sp>
      <p:cxnSp>
        <p:nvCxnSpPr>
          <p:cNvPr id="99" name="Прямая соединительная линия 98">
            <a:extLst>
              <a:ext uri="{FF2B5EF4-FFF2-40B4-BE49-F238E27FC236}">
                <a16:creationId xmlns:a16="http://schemas.microsoft.com/office/drawing/2014/main" id="{DFAFA2FD-B58C-4CB3-83BF-D7037A44C5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4992779" y="1214063"/>
            <a:ext cx="0" cy="182880"/>
          </a:xfrm>
          <a:prstGeom prst="line">
            <a:avLst/>
          </a:prstGeom>
          <a:ln w="28575">
            <a:solidFill>
              <a:schemeClr val="tx1"/>
            </a:solidFill>
            <a:prstDash val="solid"/>
            <a:headEnd type="none" w="sm" len="sm"/>
            <a:tailEnd type="none" w="sm" len="sm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Прямоугольник 77">
            <a:extLst>
              <a:ext uri="{FF2B5EF4-FFF2-40B4-BE49-F238E27FC236}">
                <a16:creationId xmlns:a16="http://schemas.microsoft.com/office/drawing/2014/main" id="{A59FE4D4-A06B-4A82-A877-CA0F54ACC872}"/>
              </a:ext>
            </a:extLst>
          </p:cNvPr>
          <p:cNvSpPr/>
          <p:nvPr/>
        </p:nvSpPr>
        <p:spPr>
          <a:xfrm>
            <a:off x="5835050" y="1442091"/>
            <a:ext cx="1127551" cy="731520"/>
          </a:xfrm>
          <a:prstGeom prst="rect">
            <a:avLst/>
          </a:prstGeom>
          <a:solidFill>
            <a:schemeClr val="bg1"/>
          </a:solidFill>
          <a:ln w="28575" cap="rnd" cmpd="sng" algn="ctr">
            <a:solidFill>
              <a:schemeClr val="tx1"/>
            </a:solidFill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82880" tIns="5715" rIns="91440" bIns="54011" numCol="1" spcCol="1270" rtlCol="0" anchor="ctr" anchorCtr="0">
            <a:noAutofit/>
            <a:flatTx/>
          </a:bodyPr>
          <a:lstStyle/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800" noProof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Заведующий прозводством</a:t>
            </a:r>
          </a:p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800" noProof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(шеф-повар)</a:t>
            </a:r>
          </a:p>
        </p:txBody>
      </p:sp>
      <p:cxnSp>
        <p:nvCxnSpPr>
          <p:cNvPr id="100" name="Прямая соединительная линия 99">
            <a:extLst>
              <a:ext uri="{FF2B5EF4-FFF2-40B4-BE49-F238E27FC236}">
                <a16:creationId xmlns:a16="http://schemas.microsoft.com/office/drawing/2014/main" id="{92CA40FF-E75F-4233-A382-4E9DE1FACF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6402711" y="1209676"/>
            <a:ext cx="0" cy="182880"/>
          </a:xfrm>
          <a:prstGeom prst="line">
            <a:avLst/>
          </a:prstGeom>
          <a:ln w="28575">
            <a:solidFill>
              <a:schemeClr val="tx1"/>
            </a:solidFill>
            <a:prstDash val="solid"/>
            <a:headEnd type="none" w="sm" len="sm"/>
            <a:tailEnd type="none" w="sm" len="sm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1" name="Прямая соединительная линия 200">
            <a:extLst>
              <a:ext uri="{FF2B5EF4-FFF2-40B4-BE49-F238E27FC236}">
                <a16:creationId xmlns:a16="http://schemas.microsoft.com/office/drawing/2014/main" id="{7B2075F3-49F1-4561-B16C-A60D139B4E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V="1">
            <a:off x="5929896" y="885630"/>
            <a:ext cx="0" cy="324046"/>
          </a:xfrm>
          <a:prstGeom prst="line">
            <a:avLst/>
          </a:prstGeom>
          <a:ln w="28575">
            <a:solidFill>
              <a:schemeClr val="tx1"/>
            </a:solidFill>
            <a:prstDash val="solid"/>
            <a:headEnd type="none" w="sm" len="sm"/>
            <a:tailEnd type="none" w="sm" len="sm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>
            <a:extLst>
              <a:ext uri="{FF2B5EF4-FFF2-40B4-BE49-F238E27FC236}">
                <a16:creationId xmlns:a16="http://schemas.microsoft.com/office/drawing/2014/main" id="{19986652-E0E0-496C-8C5A-77497B68E8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7712211" y="1199136"/>
            <a:ext cx="0" cy="182880"/>
          </a:xfrm>
          <a:prstGeom prst="line">
            <a:avLst/>
          </a:prstGeom>
          <a:ln w="28575">
            <a:solidFill>
              <a:schemeClr val="tx1"/>
            </a:solidFill>
            <a:prstDash val="solid"/>
            <a:headEnd type="none" w="sm" len="sm"/>
            <a:tailEnd type="none" w="sm" len="sm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Прямая соединительная линия 79">
            <a:extLst>
              <a:ext uri="{FF2B5EF4-FFF2-40B4-BE49-F238E27FC236}">
                <a16:creationId xmlns:a16="http://schemas.microsoft.com/office/drawing/2014/main" id="{FBA2F061-ACF9-409A-9435-FFB9381B2E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H="1">
            <a:off x="4638169" y="2716023"/>
            <a:ext cx="78935" cy="0"/>
          </a:xfrm>
          <a:prstGeom prst="line">
            <a:avLst/>
          </a:prstGeom>
          <a:ln w="28575">
            <a:solidFill>
              <a:schemeClr val="tx1"/>
            </a:solidFill>
            <a:prstDash val="solid"/>
            <a:headEnd type="none" w="sm" len="sm"/>
            <a:tailEnd type="none" w="sm" len="sm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Прямоугольник 90">
            <a:extLst>
              <a:ext uri="{FF2B5EF4-FFF2-40B4-BE49-F238E27FC236}">
                <a16:creationId xmlns:a16="http://schemas.microsoft.com/office/drawing/2014/main" id="{2A667FBD-6BBA-46C8-84AB-A5E13D5B338F}"/>
              </a:ext>
            </a:extLst>
          </p:cNvPr>
          <p:cNvSpPr/>
          <p:nvPr/>
        </p:nvSpPr>
        <p:spPr>
          <a:xfrm>
            <a:off x="4615493" y="2379214"/>
            <a:ext cx="976926" cy="509684"/>
          </a:xfrm>
          <a:prstGeom prst="rect">
            <a:avLst/>
          </a:prstGeom>
          <a:solidFill>
            <a:schemeClr val="bg1"/>
          </a:solidFill>
          <a:ln w="28575" cap="rnd" cmpd="sng" algn="ctr">
            <a:solidFill>
              <a:schemeClr val="tx1"/>
            </a:solidFill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82880" tIns="5715" rIns="91440" bIns="54011" numCol="1" spcCol="1270" rtlCol="0" anchor="ctr" anchorCtr="0">
            <a:noAutofit/>
            <a:flatTx/>
          </a:bodyPr>
          <a:lstStyle/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800" noProof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Кладовщик</a:t>
            </a:r>
          </a:p>
        </p:txBody>
      </p:sp>
      <p:sp>
        <p:nvSpPr>
          <p:cNvPr id="92" name="Прямоугольник 91">
            <a:extLst>
              <a:ext uri="{FF2B5EF4-FFF2-40B4-BE49-F238E27FC236}">
                <a16:creationId xmlns:a16="http://schemas.microsoft.com/office/drawing/2014/main" id="{5AC0709E-3767-4D83-8B03-8D7AA061B5FB}"/>
              </a:ext>
            </a:extLst>
          </p:cNvPr>
          <p:cNvSpPr/>
          <p:nvPr/>
        </p:nvSpPr>
        <p:spPr>
          <a:xfrm>
            <a:off x="4597480" y="2978401"/>
            <a:ext cx="976926" cy="463435"/>
          </a:xfrm>
          <a:prstGeom prst="rect">
            <a:avLst/>
          </a:prstGeom>
          <a:solidFill>
            <a:schemeClr val="bg1"/>
          </a:solidFill>
          <a:ln w="28575" cap="rnd" cmpd="sng" algn="ctr">
            <a:solidFill>
              <a:schemeClr val="tx1"/>
            </a:solidFill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82880" tIns="5715" rIns="91440" bIns="54011" numCol="1" spcCol="1270" rtlCol="0" anchor="ctr" anchorCtr="0">
            <a:noAutofit/>
            <a:flatTx/>
          </a:bodyPr>
          <a:lstStyle/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800" noProof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Рабочий по КОЗиС</a:t>
            </a:r>
          </a:p>
        </p:txBody>
      </p:sp>
      <p:sp>
        <p:nvSpPr>
          <p:cNvPr id="93" name="Прямоугольник 92">
            <a:extLst>
              <a:ext uri="{FF2B5EF4-FFF2-40B4-BE49-F238E27FC236}">
                <a16:creationId xmlns:a16="http://schemas.microsoft.com/office/drawing/2014/main" id="{0D9A94E0-2A11-4F0D-9119-8F9813F3C3DA}"/>
              </a:ext>
            </a:extLst>
          </p:cNvPr>
          <p:cNvSpPr/>
          <p:nvPr/>
        </p:nvSpPr>
        <p:spPr>
          <a:xfrm>
            <a:off x="4588662" y="3568267"/>
            <a:ext cx="976926" cy="462907"/>
          </a:xfrm>
          <a:prstGeom prst="rect">
            <a:avLst/>
          </a:prstGeom>
          <a:solidFill>
            <a:schemeClr val="bg1"/>
          </a:solidFill>
          <a:ln w="28575" cap="rnd" cmpd="sng" algn="ctr">
            <a:solidFill>
              <a:schemeClr val="tx1"/>
            </a:solidFill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82880" tIns="5715" rIns="91440" bIns="54011" numCol="1" spcCol="1270" rtlCol="0" anchor="ctr" anchorCtr="0">
            <a:noAutofit/>
            <a:flatTx/>
          </a:bodyPr>
          <a:lstStyle/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800" noProof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Кочегар</a:t>
            </a:r>
          </a:p>
        </p:txBody>
      </p:sp>
      <p:sp>
        <p:nvSpPr>
          <p:cNvPr id="95" name="Прямоугольник 94">
            <a:extLst>
              <a:ext uri="{FF2B5EF4-FFF2-40B4-BE49-F238E27FC236}">
                <a16:creationId xmlns:a16="http://schemas.microsoft.com/office/drawing/2014/main" id="{E6280213-4B41-49EA-A43D-E0013995C18F}"/>
              </a:ext>
            </a:extLst>
          </p:cNvPr>
          <p:cNvSpPr/>
          <p:nvPr/>
        </p:nvSpPr>
        <p:spPr>
          <a:xfrm>
            <a:off x="4608125" y="4144328"/>
            <a:ext cx="976926" cy="463435"/>
          </a:xfrm>
          <a:prstGeom prst="rect">
            <a:avLst/>
          </a:prstGeom>
          <a:solidFill>
            <a:schemeClr val="bg1"/>
          </a:solidFill>
          <a:ln w="28575" cap="rnd" cmpd="sng" algn="ctr">
            <a:solidFill>
              <a:schemeClr val="tx1"/>
            </a:solidFill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82880" tIns="5715" rIns="91440" bIns="54011" numCol="1" spcCol="1270" rtlCol="0" anchor="ctr" anchorCtr="0">
            <a:noAutofit/>
            <a:flatTx/>
          </a:bodyPr>
          <a:lstStyle/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800" noProof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800" noProof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Уборщик служебных помещений</a:t>
            </a:r>
          </a:p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800" noProof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01" name="Прямая соединительная линия 100">
            <a:extLst>
              <a:ext uri="{FF2B5EF4-FFF2-40B4-BE49-F238E27FC236}">
                <a16:creationId xmlns:a16="http://schemas.microsoft.com/office/drawing/2014/main" id="{69874727-1411-4609-AFC6-0E3DACE11E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4392249" y="2634056"/>
            <a:ext cx="191638" cy="0"/>
          </a:xfrm>
          <a:prstGeom prst="line">
            <a:avLst/>
          </a:prstGeom>
          <a:ln w="28575">
            <a:solidFill>
              <a:schemeClr val="tx1"/>
            </a:solidFill>
            <a:prstDash val="solid"/>
            <a:headEnd type="none" w="sm" len="sm"/>
            <a:tailEnd type="none" w="sm" len="sm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Прямая соединительная линия 101">
            <a:extLst>
              <a:ext uri="{FF2B5EF4-FFF2-40B4-BE49-F238E27FC236}">
                <a16:creationId xmlns:a16="http://schemas.microsoft.com/office/drawing/2014/main" id="{F0EF8128-6075-4C6B-BD76-9E4F062ED3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4397024" y="3201920"/>
            <a:ext cx="191638" cy="0"/>
          </a:xfrm>
          <a:prstGeom prst="line">
            <a:avLst/>
          </a:prstGeom>
          <a:ln w="28575">
            <a:solidFill>
              <a:schemeClr val="tx1"/>
            </a:solidFill>
            <a:prstDash val="solid"/>
            <a:headEnd type="none" w="sm" len="sm"/>
            <a:tailEnd type="none" w="sm" len="sm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Прямая соединительная линия 102">
            <a:extLst>
              <a:ext uri="{FF2B5EF4-FFF2-40B4-BE49-F238E27FC236}">
                <a16:creationId xmlns:a16="http://schemas.microsoft.com/office/drawing/2014/main" id="{E635B5D3-AF47-4FB2-98BB-13FC4F5C37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4397212" y="3776378"/>
            <a:ext cx="191638" cy="0"/>
          </a:xfrm>
          <a:prstGeom prst="line">
            <a:avLst/>
          </a:prstGeom>
          <a:ln w="28575">
            <a:solidFill>
              <a:schemeClr val="tx1"/>
            </a:solidFill>
            <a:prstDash val="solid"/>
            <a:headEnd type="none" w="sm" len="sm"/>
            <a:tailEnd type="none" w="sm" len="sm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Прямая соединительная линия 103">
            <a:extLst>
              <a:ext uri="{FF2B5EF4-FFF2-40B4-BE49-F238E27FC236}">
                <a16:creationId xmlns:a16="http://schemas.microsoft.com/office/drawing/2014/main" id="{7AC6C8C9-D0AF-4B82-8ABB-2E5870692F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4397024" y="4390427"/>
            <a:ext cx="191638" cy="0"/>
          </a:xfrm>
          <a:prstGeom prst="line">
            <a:avLst/>
          </a:prstGeom>
          <a:ln w="28575">
            <a:solidFill>
              <a:schemeClr val="tx1"/>
            </a:solidFill>
            <a:prstDash val="solid"/>
            <a:headEnd type="none" w="sm" len="sm"/>
            <a:tailEnd type="none" w="sm" len="sm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Прямая соединительная линия 104">
            <a:extLst>
              <a:ext uri="{FF2B5EF4-FFF2-40B4-BE49-F238E27FC236}">
                <a16:creationId xmlns:a16="http://schemas.microsoft.com/office/drawing/2014/main" id="{12B003F2-A6D8-4432-9F48-64E0877ABE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4414813" y="2113536"/>
            <a:ext cx="943" cy="2870057"/>
          </a:xfrm>
          <a:prstGeom prst="line">
            <a:avLst/>
          </a:prstGeom>
          <a:ln w="28575">
            <a:solidFill>
              <a:schemeClr val="tx1"/>
            </a:solidFill>
            <a:prstDash val="solid"/>
            <a:headEnd type="none" w="sm" len="sm"/>
            <a:tailEnd type="none" w="sm" len="sm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Прямоугольник 108">
            <a:extLst>
              <a:ext uri="{FF2B5EF4-FFF2-40B4-BE49-F238E27FC236}">
                <a16:creationId xmlns:a16="http://schemas.microsoft.com/office/drawing/2014/main" id="{59A287D2-DA54-4C70-82E3-AF0E3237DBE9}"/>
              </a:ext>
            </a:extLst>
          </p:cNvPr>
          <p:cNvSpPr/>
          <p:nvPr/>
        </p:nvSpPr>
        <p:spPr>
          <a:xfrm>
            <a:off x="4583886" y="4699494"/>
            <a:ext cx="1025405" cy="509684"/>
          </a:xfrm>
          <a:prstGeom prst="rect">
            <a:avLst/>
          </a:prstGeom>
          <a:solidFill>
            <a:schemeClr val="bg1"/>
          </a:solidFill>
          <a:ln w="28575" cap="rnd" cmpd="sng" algn="ctr">
            <a:solidFill>
              <a:schemeClr val="tx1"/>
            </a:solidFill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82880" tIns="5715" rIns="91440" bIns="54011" numCol="1" spcCol="1270" rtlCol="0" anchor="ctr" anchorCtr="0">
            <a:noAutofit/>
            <a:flatTx/>
          </a:bodyPr>
          <a:lstStyle/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800" noProof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Уборщик турриторий</a:t>
            </a:r>
          </a:p>
        </p:txBody>
      </p:sp>
      <p:cxnSp>
        <p:nvCxnSpPr>
          <p:cNvPr id="123" name="Прямая соединительная линия 122">
            <a:extLst>
              <a:ext uri="{FF2B5EF4-FFF2-40B4-BE49-F238E27FC236}">
                <a16:creationId xmlns:a16="http://schemas.microsoft.com/office/drawing/2014/main" id="{6787270F-A47A-4844-BC5E-E457BBABCC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4405842" y="4983593"/>
            <a:ext cx="191638" cy="0"/>
          </a:xfrm>
          <a:prstGeom prst="line">
            <a:avLst/>
          </a:prstGeom>
          <a:ln w="28575">
            <a:solidFill>
              <a:schemeClr val="tx1"/>
            </a:solidFill>
            <a:prstDash val="solid"/>
            <a:headEnd type="none" w="sm" len="sm"/>
            <a:tailEnd type="none" w="sm" len="sm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>
            <a:extLst>
              <a:ext uri="{FF2B5EF4-FFF2-40B4-BE49-F238E27FC236}">
                <a16:creationId xmlns:a16="http://schemas.microsoft.com/office/drawing/2014/main" id="{2484AF12-50A7-4570-A896-14579C6DD7A7}"/>
              </a:ext>
            </a:extLst>
          </p:cNvPr>
          <p:cNvCxnSpPr>
            <a:cxnSpLocks/>
          </p:cNvCxnSpPr>
          <p:nvPr/>
        </p:nvCxnSpPr>
        <p:spPr>
          <a:xfrm>
            <a:off x="3502582" y="1182214"/>
            <a:ext cx="4209629" cy="0"/>
          </a:xfrm>
          <a:prstGeom prst="line">
            <a:avLst/>
          </a:prstGeom>
          <a:ln w="28575">
            <a:solidFill>
              <a:schemeClr val="tx1"/>
            </a:solidFill>
            <a:prstDash val="solid"/>
            <a:headEnd type="none" w="sm" len="sm"/>
            <a:tailEnd type="none" w="sm" len="sm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289449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id="{912543CF-3BD4-40B0-BB18-006DCC4331CA}"/>
              </a:ext>
            </a:extLst>
          </p:cNvPr>
          <p:cNvSpPr/>
          <p:nvPr/>
        </p:nvSpPr>
        <p:spPr>
          <a:xfrm>
            <a:off x="5513669" y="154301"/>
            <a:ext cx="1100120" cy="731520"/>
          </a:xfrm>
          <a:prstGeom prst="rect">
            <a:avLst/>
          </a:prstGeom>
          <a:solidFill>
            <a:schemeClr val="bg1"/>
          </a:solidFill>
          <a:ln w="28575" cap="rnd" cmpd="sng" algn="ctr">
            <a:solidFill>
              <a:schemeClr val="tx1"/>
            </a:solidFill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82880" tIns="5715" rIns="91440" bIns="54011" numCol="1" spcCol="1270" rtlCol="0" anchor="ctr" anchorCtr="0">
            <a:noAutofit/>
            <a:flatTx/>
          </a:bodyPr>
          <a:lstStyle/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800" noProof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Директор</a:t>
            </a:r>
          </a:p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800" noProof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ДООЛ «Восток»</a:t>
            </a:r>
          </a:p>
        </p:txBody>
      </p:sp>
      <p:sp>
        <p:nvSpPr>
          <p:cNvPr id="66" name="Прямоугольник 65">
            <a:extLst>
              <a:ext uri="{FF2B5EF4-FFF2-40B4-BE49-F238E27FC236}">
                <a16:creationId xmlns:a16="http://schemas.microsoft.com/office/drawing/2014/main" id="{D15CED98-1062-4FFA-ABCE-E817372291D5}"/>
              </a:ext>
            </a:extLst>
          </p:cNvPr>
          <p:cNvSpPr/>
          <p:nvPr/>
        </p:nvSpPr>
        <p:spPr>
          <a:xfrm>
            <a:off x="2784008" y="1382016"/>
            <a:ext cx="1127551" cy="731520"/>
          </a:xfrm>
          <a:prstGeom prst="rect">
            <a:avLst/>
          </a:prstGeom>
          <a:solidFill>
            <a:schemeClr val="bg1"/>
          </a:solidFill>
          <a:ln w="28575" cap="rnd" cmpd="sng" algn="ctr">
            <a:solidFill>
              <a:schemeClr val="tx1"/>
            </a:solidFill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82880" tIns="5715" rIns="91440" bIns="54011" numCol="1" spcCol="1270" rtlCol="0" anchor="ctr" anchorCtr="0">
            <a:noAutofit/>
            <a:flatTx/>
          </a:bodyPr>
          <a:lstStyle/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800" noProof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Инженер</a:t>
            </a:r>
          </a:p>
        </p:txBody>
      </p:sp>
      <p:sp>
        <p:nvSpPr>
          <p:cNvPr id="183" name="Прямоугольник 182">
            <a:extLst>
              <a:ext uri="{FF2B5EF4-FFF2-40B4-BE49-F238E27FC236}">
                <a16:creationId xmlns:a16="http://schemas.microsoft.com/office/drawing/2014/main" id="{DC38D3DB-30B8-4A79-9C76-C565CFF33780}"/>
              </a:ext>
            </a:extLst>
          </p:cNvPr>
          <p:cNvSpPr/>
          <p:nvPr/>
        </p:nvSpPr>
        <p:spPr>
          <a:xfrm>
            <a:off x="7293981" y="1422920"/>
            <a:ext cx="1371600" cy="731520"/>
          </a:xfrm>
          <a:prstGeom prst="rect">
            <a:avLst/>
          </a:prstGeom>
          <a:solidFill>
            <a:schemeClr val="bg1"/>
          </a:solidFill>
          <a:ln w="28575" cap="rnd" cmpd="sng" algn="ctr">
            <a:solidFill>
              <a:schemeClr val="tx1"/>
            </a:solidFill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82880" tIns="5715" rIns="91440" bIns="54011" numCol="1" spcCol="1270" rtlCol="0" anchor="ctr" anchorCtr="0">
            <a:noAutofit/>
            <a:flatTx/>
          </a:bodyPr>
          <a:lstStyle/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800" noProof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Документовед</a:t>
            </a:r>
          </a:p>
        </p:txBody>
      </p:sp>
      <p:cxnSp>
        <p:nvCxnSpPr>
          <p:cNvPr id="97" name="Прямая соединительная линия 96">
            <a:extLst>
              <a:ext uri="{FF2B5EF4-FFF2-40B4-BE49-F238E27FC236}">
                <a16:creationId xmlns:a16="http://schemas.microsoft.com/office/drawing/2014/main" id="{B5956150-D730-4D39-8E56-5123DA7B17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3523733" y="1182214"/>
            <a:ext cx="0" cy="182880"/>
          </a:xfrm>
          <a:prstGeom prst="line">
            <a:avLst/>
          </a:prstGeom>
          <a:ln w="28575">
            <a:solidFill>
              <a:schemeClr val="tx1"/>
            </a:solidFill>
            <a:prstDash val="solid"/>
            <a:headEnd type="none" w="sm" len="sm"/>
            <a:tailEnd type="none" w="sm" len="sm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Прямоугольник 74">
            <a:extLst>
              <a:ext uri="{FF2B5EF4-FFF2-40B4-BE49-F238E27FC236}">
                <a16:creationId xmlns:a16="http://schemas.microsoft.com/office/drawing/2014/main" id="{FCFECBC9-1F60-4A02-9CE7-3569BF58F4AA}"/>
              </a:ext>
            </a:extLst>
          </p:cNvPr>
          <p:cNvSpPr/>
          <p:nvPr/>
        </p:nvSpPr>
        <p:spPr>
          <a:xfrm>
            <a:off x="4415756" y="1450797"/>
            <a:ext cx="1127551" cy="731520"/>
          </a:xfrm>
          <a:prstGeom prst="rect">
            <a:avLst/>
          </a:prstGeom>
          <a:solidFill>
            <a:schemeClr val="bg1"/>
          </a:solidFill>
          <a:ln w="28575" cap="rnd" cmpd="sng" algn="ctr">
            <a:solidFill>
              <a:schemeClr val="tx1"/>
            </a:solidFill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82880" tIns="5715" rIns="91440" bIns="54011" numCol="1" spcCol="1270" rtlCol="0" anchor="ctr" anchorCtr="0">
            <a:noAutofit/>
            <a:flatTx/>
          </a:bodyPr>
          <a:lstStyle/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800" noProof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Заведующий хозяйством</a:t>
            </a:r>
          </a:p>
        </p:txBody>
      </p:sp>
      <p:cxnSp>
        <p:nvCxnSpPr>
          <p:cNvPr id="99" name="Прямая соединительная линия 98">
            <a:extLst>
              <a:ext uri="{FF2B5EF4-FFF2-40B4-BE49-F238E27FC236}">
                <a16:creationId xmlns:a16="http://schemas.microsoft.com/office/drawing/2014/main" id="{DFAFA2FD-B58C-4CB3-83BF-D7037A44C5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4992779" y="1214063"/>
            <a:ext cx="0" cy="182880"/>
          </a:xfrm>
          <a:prstGeom prst="line">
            <a:avLst/>
          </a:prstGeom>
          <a:ln w="28575">
            <a:solidFill>
              <a:schemeClr val="tx1"/>
            </a:solidFill>
            <a:prstDash val="solid"/>
            <a:headEnd type="none" w="sm" len="sm"/>
            <a:tailEnd type="none" w="sm" len="sm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Прямоугольник 77">
            <a:extLst>
              <a:ext uri="{FF2B5EF4-FFF2-40B4-BE49-F238E27FC236}">
                <a16:creationId xmlns:a16="http://schemas.microsoft.com/office/drawing/2014/main" id="{A59FE4D4-A06B-4A82-A877-CA0F54ACC872}"/>
              </a:ext>
            </a:extLst>
          </p:cNvPr>
          <p:cNvSpPr/>
          <p:nvPr/>
        </p:nvSpPr>
        <p:spPr>
          <a:xfrm>
            <a:off x="5835050" y="1442091"/>
            <a:ext cx="1127551" cy="731520"/>
          </a:xfrm>
          <a:prstGeom prst="rect">
            <a:avLst/>
          </a:prstGeom>
          <a:solidFill>
            <a:schemeClr val="bg1"/>
          </a:solidFill>
          <a:ln w="28575" cap="rnd" cmpd="sng" algn="ctr">
            <a:solidFill>
              <a:schemeClr val="tx1"/>
            </a:solidFill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82880" tIns="5715" rIns="91440" bIns="54011" numCol="1" spcCol="1270" rtlCol="0" anchor="ctr" anchorCtr="0">
            <a:noAutofit/>
            <a:flatTx/>
          </a:bodyPr>
          <a:lstStyle/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800" noProof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Заведующий прозводством</a:t>
            </a:r>
          </a:p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800" noProof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(шеф-повар)</a:t>
            </a:r>
          </a:p>
        </p:txBody>
      </p:sp>
      <p:cxnSp>
        <p:nvCxnSpPr>
          <p:cNvPr id="100" name="Прямая соединительная линия 99">
            <a:extLst>
              <a:ext uri="{FF2B5EF4-FFF2-40B4-BE49-F238E27FC236}">
                <a16:creationId xmlns:a16="http://schemas.microsoft.com/office/drawing/2014/main" id="{92CA40FF-E75F-4233-A382-4E9DE1FACF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6402711" y="1209676"/>
            <a:ext cx="0" cy="182880"/>
          </a:xfrm>
          <a:prstGeom prst="line">
            <a:avLst/>
          </a:prstGeom>
          <a:ln w="28575">
            <a:solidFill>
              <a:schemeClr val="tx1"/>
            </a:solidFill>
            <a:prstDash val="solid"/>
            <a:headEnd type="none" w="sm" len="sm"/>
            <a:tailEnd type="none" w="sm" len="sm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1" name="Прямая соединительная линия 200">
            <a:extLst>
              <a:ext uri="{FF2B5EF4-FFF2-40B4-BE49-F238E27FC236}">
                <a16:creationId xmlns:a16="http://schemas.microsoft.com/office/drawing/2014/main" id="{7B2075F3-49F1-4561-B16C-A60D139B4E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V="1">
            <a:off x="5929896" y="885630"/>
            <a:ext cx="0" cy="324046"/>
          </a:xfrm>
          <a:prstGeom prst="line">
            <a:avLst/>
          </a:prstGeom>
          <a:ln w="28575">
            <a:solidFill>
              <a:schemeClr val="tx1"/>
            </a:solidFill>
            <a:prstDash val="solid"/>
            <a:headEnd type="none" w="sm" len="sm"/>
            <a:tailEnd type="none" w="sm" len="sm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>
            <a:extLst>
              <a:ext uri="{FF2B5EF4-FFF2-40B4-BE49-F238E27FC236}">
                <a16:creationId xmlns:a16="http://schemas.microsoft.com/office/drawing/2014/main" id="{19986652-E0E0-496C-8C5A-77497B68E8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7712211" y="1199136"/>
            <a:ext cx="0" cy="182880"/>
          </a:xfrm>
          <a:prstGeom prst="line">
            <a:avLst/>
          </a:prstGeom>
          <a:ln w="28575">
            <a:solidFill>
              <a:schemeClr val="tx1"/>
            </a:solidFill>
            <a:prstDash val="solid"/>
            <a:headEnd type="none" w="sm" len="sm"/>
            <a:tailEnd type="none" w="sm" len="sm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Прямая соединительная линия 79">
            <a:extLst>
              <a:ext uri="{FF2B5EF4-FFF2-40B4-BE49-F238E27FC236}">
                <a16:creationId xmlns:a16="http://schemas.microsoft.com/office/drawing/2014/main" id="{FBA2F061-ACF9-409A-9435-FFB9381B2E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H="1">
            <a:off x="4638169" y="2716023"/>
            <a:ext cx="78935" cy="0"/>
          </a:xfrm>
          <a:prstGeom prst="line">
            <a:avLst/>
          </a:prstGeom>
          <a:ln w="28575">
            <a:solidFill>
              <a:schemeClr val="tx1"/>
            </a:solidFill>
            <a:prstDash val="solid"/>
            <a:headEnd type="none" w="sm" len="sm"/>
            <a:tailEnd type="none" w="sm" len="sm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Прямоугольник 90">
            <a:extLst>
              <a:ext uri="{FF2B5EF4-FFF2-40B4-BE49-F238E27FC236}">
                <a16:creationId xmlns:a16="http://schemas.microsoft.com/office/drawing/2014/main" id="{2A667FBD-6BBA-46C8-84AB-A5E13D5B338F}"/>
              </a:ext>
            </a:extLst>
          </p:cNvPr>
          <p:cNvSpPr/>
          <p:nvPr/>
        </p:nvSpPr>
        <p:spPr>
          <a:xfrm>
            <a:off x="4615493" y="2379214"/>
            <a:ext cx="976926" cy="509684"/>
          </a:xfrm>
          <a:prstGeom prst="rect">
            <a:avLst/>
          </a:prstGeom>
          <a:solidFill>
            <a:schemeClr val="bg1"/>
          </a:solidFill>
          <a:ln w="28575" cap="rnd" cmpd="sng" algn="ctr">
            <a:solidFill>
              <a:schemeClr val="tx1"/>
            </a:solidFill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82880" tIns="5715" rIns="91440" bIns="54011" numCol="1" spcCol="1270" rtlCol="0" anchor="ctr" anchorCtr="0">
            <a:noAutofit/>
            <a:flatTx/>
          </a:bodyPr>
          <a:lstStyle/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800" noProof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Кладовщик</a:t>
            </a:r>
          </a:p>
        </p:txBody>
      </p:sp>
      <p:sp>
        <p:nvSpPr>
          <p:cNvPr id="92" name="Прямоугольник 91">
            <a:extLst>
              <a:ext uri="{FF2B5EF4-FFF2-40B4-BE49-F238E27FC236}">
                <a16:creationId xmlns:a16="http://schemas.microsoft.com/office/drawing/2014/main" id="{5AC0709E-3767-4D83-8B03-8D7AA061B5FB}"/>
              </a:ext>
            </a:extLst>
          </p:cNvPr>
          <p:cNvSpPr/>
          <p:nvPr/>
        </p:nvSpPr>
        <p:spPr>
          <a:xfrm>
            <a:off x="4597480" y="2978401"/>
            <a:ext cx="976926" cy="463435"/>
          </a:xfrm>
          <a:prstGeom prst="rect">
            <a:avLst/>
          </a:prstGeom>
          <a:solidFill>
            <a:schemeClr val="bg1"/>
          </a:solidFill>
          <a:ln w="28575" cap="rnd" cmpd="sng" algn="ctr">
            <a:solidFill>
              <a:schemeClr val="tx1"/>
            </a:solidFill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82880" tIns="5715" rIns="91440" bIns="54011" numCol="1" spcCol="1270" rtlCol="0" anchor="ctr" anchorCtr="0">
            <a:noAutofit/>
            <a:flatTx/>
          </a:bodyPr>
          <a:lstStyle/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800" noProof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Рабочий по КОЗиС</a:t>
            </a:r>
          </a:p>
        </p:txBody>
      </p:sp>
      <p:sp>
        <p:nvSpPr>
          <p:cNvPr id="93" name="Прямоугольник 92">
            <a:extLst>
              <a:ext uri="{FF2B5EF4-FFF2-40B4-BE49-F238E27FC236}">
                <a16:creationId xmlns:a16="http://schemas.microsoft.com/office/drawing/2014/main" id="{0D9A94E0-2A11-4F0D-9119-8F9813F3C3DA}"/>
              </a:ext>
            </a:extLst>
          </p:cNvPr>
          <p:cNvSpPr/>
          <p:nvPr/>
        </p:nvSpPr>
        <p:spPr>
          <a:xfrm>
            <a:off x="4588662" y="3568267"/>
            <a:ext cx="976926" cy="462907"/>
          </a:xfrm>
          <a:prstGeom prst="rect">
            <a:avLst/>
          </a:prstGeom>
          <a:solidFill>
            <a:schemeClr val="bg1"/>
          </a:solidFill>
          <a:ln w="28575" cap="rnd" cmpd="sng" algn="ctr">
            <a:solidFill>
              <a:schemeClr val="tx1"/>
            </a:solidFill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82880" tIns="5715" rIns="91440" bIns="54011" numCol="1" spcCol="1270" rtlCol="0" anchor="ctr" anchorCtr="0">
            <a:noAutofit/>
            <a:flatTx/>
          </a:bodyPr>
          <a:lstStyle/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800" noProof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Оператор котельной</a:t>
            </a:r>
          </a:p>
        </p:txBody>
      </p:sp>
      <p:sp>
        <p:nvSpPr>
          <p:cNvPr id="95" name="Прямоугольник 94">
            <a:extLst>
              <a:ext uri="{FF2B5EF4-FFF2-40B4-BE49-F238E27FC236}">
                <a16:creationId xmlns:a16="http://schemas.microsoft.com/office/drawing/2014/main" id="{E6280213-4B41-49EA-A43D-E0013995C18F}"/>
              </a:ext>
            </a:extLst>
          </p:cNvPr>
          <p:cNvSpPr/>
          <p:nvPr/>
        </p:nvSpPr>
        <p:spPr>
          <a:xfrm>
            <a:off x="4608125" y="4144328"/>
            <a:ext cx="976926" cy="463435"/>
          </a:xfrm>
          <a:prstGeom prst="rect">
            <a:avLst/>
          </a:prstGeom>
          <a:solidFill>
            <a:schemeClr val="bg1"/>
          </a:solidFill>
          <a:ln w="28575" cap="rnd" cmpd="sng" algn="ctr">
            <a:solidFill>
              <a:schemeClr val="tx1"/>
            </a:solidFill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82880" tIns="5715" rIns="91440" bIns="54011" numCol="1" spcCol="1270" rtlCol="0" anchor="ctr" anchorCtr="0">
            <a:noAutofit/>
            <a:flatTx/>
          </a:bodyPr>
          <a:lstStyle/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800" noProof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800" noProof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Уборщик служебных помещений</a:t>
            </a:r>
          </a:p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800" noProof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01" name="Прямая соединительная линия 100">
            <a:extLst>
              <a:ext uri="{FF2B5EF4-FFF2-40B4-BE49-F238E27FC236}">
                <a16:creationId xmlns:a16="http://schemas.microsoft.com/office/drawing/2014/main" id="{69874727-1411-4609-AFC6-0E3DACE11E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4392249" y="2634056"/>
            <a:ext cx="191638" cy="0"/>
          </a:xfrm>
          <a:prstGeom prst="line">
            <a:avLst/>
          </a:prstGeom>
          <a:ln w="28575">
            <a:solidFill>
              <a:schemeClr val="tx1"/>
            </a:solidFill>
            <a:prstDash val="solid"/>
            <a:headEnd type="none" w="sm" len="sm"/>
            <a:tailEnd type="none" w="sm" len="sm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Прямая соединительная линия 101">
            <a:extLst>
              <a:ext uri="{FF2B5EF4-FFF2-40B4-BE49-F238E27FC236}">
                <a16:creationId xmlns:a16="http://schemas.microsoft.com/office/drawing/2014/main" id="{F0EF8128-6075-4C6B-BD76-9E4F062ED3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4397024" y="3201920"/>
            <a:ext cx="191638" cy="0"/>
          </a:xfrm>
          <a:prstGeom prst="line">
            <a:avLst/>
          </a:prstGeom>
          <a:ln w="28575">
            <a:solidFill>
              <a:schemeClr val="tx1"/>
            </a:solidFill>
            <a:prstDash val="solid"/>
            <a:headEnd type="none" w="sm" len="sm"/>
            <a:tailEnd type="none" w="sm" len="sm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Прямая соединительная линия 102">
            <a:extLst>
              <a:ext uri="{FF2B5EF4-FFF2-40B4-BE49-F238E27FC236}">
                <a16:creationId xmlns:a16="http://schemas.microsoft.com/office/drawing/2014/main" id="{E635B5D3-AF47-4FB2-98BB-13FC4F5C37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4397212" y="3776378"/>
            <a:ext cx="191638" cy="0"/>
          </a:xfrm>
          <a:prstGeom prst="line">
            <a:avLst/>
          </a:prstGeom>
          <a:ln w="28575">
            <a:solidFill>
              <a:schemeClr val="tx1"/>
            </a:solidFill>
            <a:prstDash val="solid"/>
            <a:headEnd type="none" w="sm" len="sm"/>
            <a:tailEnd type="none" w="sm" len="sm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Прямая соединительная линия 103">
            <a:extLst>
              <a:ext uri="{FF2B5EF4-FFF2-40B4-BE49-F238E27FC236}">
                <a16:creationId xmlns:a16="http://schemas.microsoft.com/office/drawing/2014/main" id="{7AC6C8C9-D0AF-4B82-8ABB-2E5870692F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4397024" y="4390427"/>
            <a:ext cx="191638" cy="0"/>
          </a:xfrm>
          <a:prstGeom prst="line">
            <a:avLst/>
          </a:prstGeom>
          <a:ln w="28575">
            <a:solidFill>
              <a:schemeClr val="tx1"/>
            </a:solidFill>
            <a:prstDash val="solid"/>
            <a:headEnd type="none" w="sm" len="sm"/>
            <a:tailEnd type="none" w="sm" len="sm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Прямая соединительная линия 104">
            <a:extLst>
              <a:ext uri="{FF2B5EF4-FFF2-40B4-BE49-F238E27FC236}">
                <a16:creationId xmlns:a16="http://schemas.microsoft.com/office/drawing/2014/main" id="{12B003F2-A6D8-4432-9F48-64E0877ABE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4414813" y="2113536"/>
            <a:ext cx="943" cy="2870057"/>
          </a:xfrm>
          <a:prstGeom prst="line">
            <a:avLst/>
          </a:prstGeom>
          <a:ln w="28575">
            <a:solidFill>
              <a:schemeClr val="tx1"/>
            </a:solidFill>
            <a:prstDash val="solid"/>
            <a:headEnd type="none" w="sm" len="sm"/>
            <a:tailEnd type="none" w="sm" len="sm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Прямоугольник 108">
            <a:extLst>
              <a:ext uri="{FF2B5EF4-FFF2-40B4-BE49-F238E27FC236}">
                <a16:creationId xmlns:a16="http://schemas.microsoft.com/office/drawing/2014/main" id="{59A287D2-DA54-4C70-82E3-AF0E3237DBE9}"/>
              </a:ext>
            </a:extLst>
          </p:cNvPr>
          <p:cNvSpPr/>
          <p:nvPr/>
        </p:nvSpPr>
        <p:spPr>
          <a:xfrm>
            <a:off x="4583886" y="4699494"/>
            <a:ext cx="1025405" cy="509684"/>
          </a:xfrm>
          <a:prstGeom prst="rect">
            <a:avLst/>
          </a:prstGeom>
          <a:solidFill>
            <a:schemeClr val="bg1"/>
          </a:solidFill>
          <a:ln w="28575" cap="rnd" cmpd="sng" algn="ctr">
            <a:solidFill>
              <a:schemeClr val="tx1"/>
            </a:solidFill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82880" tIns="5715" rIns="91440" bIns="54011" numCol="1" spcCol="1270" rtlCol="0" anchor="ctr" anchorCtr="0">
            <a:noAutofit/>
            <a:flatTx/>
          </a:bodyPr>
          <a:lstStyle/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800" noProof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Уборщик турриторий</a:t>
            </a:r>
          </a:p>
        </p:txBody>
      </p:sp>
      <p:cxnSp>
        <p:nvCxnSpPr>
          <p:cNvPr id="123" name="Прямая соединительная линия 122">
            <a:extLst>
              <a:ext uri="{FF2B5EF4-FFF2-40B4-BE49-F238E27FC236}">
                <a16:creationId xmlns:a16="http://schemas.microsoft.com/office/drawing/2014/main" id="{6787270F-A47A-4844-BC5E-E457BBABCC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4405842" y="4983593"/>
            <a:ext cx="191638" cy="0"/>
          </a:xfrm>
          <a:prstGeom prst="line">
            <a:avLst/>
          </a:prstGeom>
          <a:ln w="28575">
            <a:solidFill>
              <a:schemeClr val="tx1"/>
            </a:solidFill>
            <a:prstDash val="solid"/>
            <a:headEnd type="none" w="sm" len="sm"/>
            <a:tailEnd type="none" w="sm" len="sm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>
            <a:extLst>
              <a:ext uri="{FF2B5EF4-FFF2-40B4-BE49-F238E27FC236}">
                <a16:creationId xmlns:a16="http://schemas.microsoft.com/office/drawing/2014/main" id="{2484AF12-50A7-4570-A896-14579C6DD7A7}"/>
              </a:ext>
            </a:extLst>
          </p:cNvPr>
          <p:cNvCxnSpPr>
            <a:cxnSpLocks/>
          </p:cNvCxnSpPr>
          <p:nvPr/>
        </p:nvCxnSpPr>
        <p:spPr>
          <a:xfrm>
            <a:off x="3502582" y="1182214"/>
            <a:ext cx="4209629" cy="0"/>
          </a:xfrm>
          <a:prstGeom prst="line">
            <a:avLst/>
          </a:prstGeom>
          <a:ln w="28575">
            <a:solidFill>
              <a:schemeClr val="tx1"/>
            </a:solidFill>
            <a:prstDash val="solid"/>
            <a:headEnd type="none" w="sm" len="sm"/>
            <a:tailEnd type="none" w="sm" len="sm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888245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id="{912543CF-3BD4-40B0-BB18-006DCC4331CA}"/>
              </a:ext>
            </a:extLst>
          </p:cNvPr>
          <p:cNvSpPr/>
          <p:nvPr/>
        </p:nvSpPr>
        <p:spPr>
          <a:xfrm>
            <a:off x="5379836" y="147342"/>
            <a:ext cx="1100120" cy="731520"/>
          </a:xfrm>
          <a:prstGeom prst="rect">
            <a:avLst/>
          </a:prstGeom>
          <a:solidFill>
            <a:schemeClr val="bg1"/>
          </a:solidFill>
          <a:ln w="28575" cap="rnd" cmpd="sng" algn="ctr">
            <a:solidFill>
              <a:schemeClr val="tx1"/>
            </a:solidFill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82880" tIns="5715" rIns="91440" bIns="54011" numCol="1" spcCol="1270" rtlCol="0" anchor="ctr" anchorCtr="0">
            <a:noAutofit/>
            <a:flatTx/>
          </a:bodyPr>
          <a:lstStyle/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800" noProof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Директор</a:t>
            </a:r>
          </a:p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800" noProof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ДООЛ «Сокол»</a:t>
            </a:r>
          </a:p>
        </p:txBody>
      </p:sp>
      <p:sp>
        <p:nvSpPr>
          <p:cNvPr id="66" name="Прямоугольник 65">
            <a:extLst>
              <a:ext uri="{FF2B5EF4-FFF2-40B4-BE49-F238E27FC236}">
                <a16:creationId xmlns:a16="http://schemas.microsoft.com/office/drawing/2014/main" id="{D15CED98-1062-4FFA-ABCE-E817372291D5}"/>
              </a:ext>
            </a:extLst>
          </p:cNvPr>
          <p:cNvSpPr/>
          <p:nvPr/>
        </p:nvSpPr>
        <p:spPr>
          <a:xfrm>
            <a:off x="4176581" y="1396017"/>
            <a:ext cx="1127551" cy="731520"/>
          </a:xfrm>
          <a:prstGeom prst="rect">
            <a:avLst/>
          </a:prstGeom>
          <a:solidFill>
            <a:schemeClr val="bg1"/>
          </a:solidFill>
          <a:ln w="28575" cap="rnd" cmpd="sng" algn="ctr">
            <a:solidFill>
              <a:schemeClr val="tx1"/>
            </a:solidFill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82880" tIns="5715" rIns="91440" bIns="54011" numCol="1" spcCol="1270" rtlCol="0" anchor="ctr" anchorCtr="0">
            <a:noAutofit/>
            <a:flatTx/>
          </a:bodyPr>
          <a:lstStyle/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800" noProof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Инженер</a:t>
            </a:r>
          </a:p>
        </p:txBody>
      </p:sp>
      <p:cxnSp>
        <p:nvCxnSpPr>
          <p:cNvPr id="97" name="Прямая соединительная линия 96">
            <a:extLst>
              <a:ext uri="{FF2B5EF4-FFF2-40B4-BE49-F238E27FC236}">
                <a16:creationId xmlns:a16="http://schemas.microsoft.com/office/drawing/2014/main" id="{B5956150-D730-4D39-8E56-5123DA7B17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4780431" y="1198502"/>
            <a:ext cx="0" cy="182880"/>
          </a:xfrm>
          <a:prstGeom prst="line">
            <a:avLst/>
          </a:prstGeom>
          <a:ln w="28575">
            <a:solidFill>
              <a:schemeClr val="tx1"/>
            </a:solidFill>
            <a:prstDash val="solid"/>
            <a:headEnd type="none" w="sm" len="sm"/>
            <a:tailEnd type="none" w="sm" len="sm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Прямоугольник 74">
            <a:extLst>
              <a:ext uri="{FF2B5EF4-FFF2-40B4-BE49-F238E27FC236}">
                <a16:creationId xmlns:a16="http://schemas.microsoft.com/office/drawing/2014/main" id="{FCFECBC9-1F60-4A02-9CE7-3569BF58F4AA}"/>
              </a:ext>
            </a:extLst>
          </p:cNvPr>
          <p:cNvSpPr/>
          <p:nvPr/>
        </p:nvSpPr>
        <p:spPr>
          <a:xfrm>
            <a:off x="6096000" y="1478799"/>
            <a:ext cx="1127551" cy="731520"/>
          </a:xfrm>
          <a:prstGeom prst="rect">
            <a:avLst/>
          </a:prstGeom>
          <a:solidFill>
            <a:schemeClr val="bg1"/>
          </a:solidFill>
          <a:ln w="28575" cap="rnd" cmpd="sng" algn="ctr">
            <a:solidFill>
              <a:schemeClr val="tx1"/>
            </a:solidFill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82880" tIns="5715" rIns="91440" bIns="54011" numCol="1" spcCol="1270" rtlCol="0" anchor="ctr" anchorCtr="0">
            <a:noAutofit/>
            <a:flatTx/>
          </a:bodyPr>
          <a:lstStyle/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800" noProof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Заведующий хозяйством</a:t>
            </a:r>
          </a:p>
        </p:txBody>
      </p:sp>
      <p:cxnSp>
        <p:nvCxnSpPr>
          <p:cNvPr id="99" name="Прямая соединительная линия 98">
            <a:extLst>
              <a:ext uri="{FF2B5EF4-FFF2-40B4-BE49-F238E27FC236}">
                <a16:creationId xmlns:a16="http://schemas.microsoft.com/office/drawing/2014/main" id="{DFAFA2FD-B58C-4CB3-83BF-D7037A44C5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6694627" y="1213137"/>
            <a:ext cx="0" cy="182880"/>
          </a:xfrm>
          <a:prstGeom prst="line">
            <a:avLst/>
          </a:prstGeom>
          <a:ln w="28575">
            <a:solidFill>
              <a:schemeClr val="tx1"/>
            </a:solidFill>
            <a:prstDash val="solid"/>
            <a:headEnd type="none" w="sm" len="sm"/>
            <a:tailEnd type="none" w="sm" len="sm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1" name="Прямая соединительная линия 200">
            <a:extLst>
              <a:ext uri="{FF2B5EF4-FFF2-40B4-BE49-F238E27FC236}">
                <a16:creationId xmlns:a16="http://schemas.microsoft.com/office/drawing/2014/main" id="{7B2075F3-49F1-4561-B16C-A60D139B4E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V="1">
            <a:off x="5929896" y="885630"/>
            <a:ext cx="0" cy="324046"/>
          </a:xfrm>
          <a:prstGeom prst="line">
            <a:avLst/>
          </a:prstGeom>
          <a:ln w="28575">
            <a:solidFill>
              <a:schemeClr val="tx1"/>
            </a:solidFill>
            <a:prstDash val="solid"/>
            <a:headEnd type="none" w="sm" len="sm"/>
            <a:tailEnd type="none" w="sm" len="sm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Прямая соединительная линия 79">
            <a:extLst>
              <a:ext uri="{FF2B5EF4-FFF2-40B4-BE49-F238E27FC236}">
                <a16:creationId xmlns:a16="http://schemas.microsoft.com/office/drawing/2014/main" id="{FBA2F061-ACF9-409A-9435-FFB9381B2E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H="1">
            <a:off x="6318413" y="2744025"/>
            <a:ext cx="78935" cy="0"/>
          </a:xfrm>
          <a:prstGeom prst="line">
            <a:avLst/>
          </a:prstGeom>
          <a:ln w="28575">
            <a:solidFill>
              <a:schemeClr val="tx1"/>
            </a:solidFill>
            <a:prstDash val="solid"/>
            <a:headEnd type="none" w="sm" len="sm"/>
            <a:tailEnd type="none" w="sm" len="sm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Прямоугольник 90">
            <a:extLst>
              <a:ext uri="{FF2B5EF4-FFF2-40B4-BE49-F238E27FC236}">
                <a16:creationId xmlns:a16="http://schemas.microsoft.com/office/drawing/2014/main" id="{2A667FBD-6BBA-46C8-84AB-A5E13D5B338F}"/>
              </a:ext>
            </a:extLst>
          </p:cNvPr>
          <p:cNvSpPr/>
          <p:nvPr/>
        </p:nvSpPr>
        <p:spPr>
          <a:xfrm>
            <a:off x="6295737" y="2407216"/>
            <a:ext cx="976926" cy="509684"/>
          </a:xfrm>
          <a:prstGeom prst="rect">
            <a:avLst/>
          </a:prstGeom>
          <a:solidFill>
            <a:schemeClr val="bg1"/>
          </a:solidFill>
          <a:ln w="28575" cap="rnd" cmpd="sng" algn="ctr">
            <a:solidFill>
              <a:schemeClr val="tx1"/>
            </a:solidFill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82880" tIns="5715" rIns="91440" bIns="54011" numCol="1" spcCol="1270" rtlCol="0" anchor="ctr" anchorCtr="0">
            <a:noAutofit/>
            <a:flatTx/>
          </a:bodyPr>
          <a:lstStyle/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800" noProof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Кладовщик</a:t>
            </a:r>
          </a:p>
        </p:txBody>
      </p:sp>
      <p:sp>
        <p:nvSpPr>
          <p:cNvPr id="92" name="Прямоугольник 91">
            <a:extLst>
              <a:ext uri="{FF2B5EF4-FFF2-40B4-BE49-F238E27FC236}">
                <a16:creationId xmlns:a16="http://schemas.microsoft.com/office/drawing/2014/main" id="{5AC0709E-3767-4D83-8B03-8D7AA061B5FB}"/>
              </a:ext>
            </a:extLst>
          </p:cNvPr>
          <p:cNvSpPr/>
          <p:nvPr/>
        </p:nvSpPr>
        <p:spPr>
          <a:xfrm>
            <a:off x="6277724" y="3006403"/>
            <a:ext cx="976926" cy="463435"/>
          </a:xfrm>
          <a:prstGeom prst="rect">
            <a:avLst/>
          </a:prstGeom>
          <a:solidFill>
            <a:schemeClr val="bg1"/>
          </a:solidFill>
          <a:ln w="28575" cap="rnd" cmpd="sng" algn="ctr">
            <a:solidFill>
              <a:schemeClr val="tx1"/>
            </a:solidFill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82880" tIns="5715" rIns="91440" bIns="54011" numCol="1" spcCol="1270" rtlCol="0" anchor="ctr" anchorCtr="0">
            <a:noAutofit/>
            <a:flatTx/>
          </a:bodyPr>
          <a:lstStyle/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800" noProof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Рабочий по КОЗиС</a:t>
            </a:r>
          </a:p>
        </p:txBody>
      </p:sp>
      <p:sp>
        <p:nvSpPr>
          <p:cNvPr id="95" name="Прямоугольник 94">
            <a:extLst>
              <a:ext uri="{FF2B5EF4-FFF2-40B4-BE49-F238E27FC236}">
                <a16:creationId xmlns:a16="http://schemas.microsoft.com/office/drawing/2014/main" id="{E6280213-4B41-49EA-A43D-E0013995C18F}"/>
              </a:ext>
            </a:extLst>
          </p:cNvPr>
          <p:cNvSpPr/>
          <p:nvPr/>
        </p:nvSpPr>
        <p:spPr>
          <a:xfrm>
            <a:off x="6288369" y="4172330"/>
            <a:ext cx="976926" cy="463435"/>
          </a:xfrm>
          <a:prstGeom prst="rect">
            <a:avLst/>
          </a:prstGeom>
          <a:solidFill>
            <a:schemeClr val="bg1"/>
          </a:solidFill>
          <a:ln w="28575" cap="rnd" cmpd="sng" algn="ctr">
            <a:solidFill>
              <a:schemeClr val="tx1"/>
            </a:solidFill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82880" tIns="5715" rIns="91440" bIns="54011" numCol="1" spcCol="1270" rtlCol="0" anchor="ctr" anchorCtr="0">
            <a:noAutofit/>
            <a:flatTx/>
          </a:bodyPr>
          <a:lstStyle/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800" noProof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800" noProof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Уборщик служебных помещений</a:t>
            </a:r>
          </a:p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800" noProof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01" name="Прямая соединительная линия 100">
            <a:extLst>
              <a:ext uri="{FF2B5EF4-FFF2-40B4-BE49-F238E27FC236}">
                <a16:creationId xmlns:a16="http://schemas.microsoft.com/office/drawing/2014/main" id="{69874727-1411-4609-AFC6-0E3DACE11E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6072493" y="2662058"/>
            <a:ext cx="191638" cy="0"/>
          </a:xfrm>
          <a:prstGeom prst="line">
            <a:avLst/>
          </a:prstGeom>
          <a:ln w="28575">
            <a:solidFill>
              <a:schemeClr val="tx1"/>
            </a:solidFill>
            <a:prstDash val="solid"/>
            <a:headEnd type="none" w="sm" len="sm"/>
            <a:tailEnd type="none" w="sm" len="sm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Прямая соединительная линия 101">
            <a:extLst>
              <a:ext uri="{FF2B5EF4-FFF2-40B4-BE49-F238E27FC236}">
                <a16:creationId xmlns:a16="http://schemas.microsoft.com/office/drawing/2014/main" id="{F0EF8128-6075-4C6B-BD76-9E4F062ED3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6077268" y="3229922"/>
            <a:ext cx="191638" cy="0"/>
          </a:xfrm>
          <a:prstGeom prst="line">
            <a:avLst/>
          </a:prstGeom>
          <a:ln w="28575">
            <a:solidFill>
              <a:schemeClr val="tx1"/>
            </a:solidFill>
            <a:prstDash val="solid"/>
            <a:headEnd type="none" w="sm" len="sm"/>
            <a:tailEnd type="none" w="sm" len="sm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Прямая соединительная линия 102">
            <a:extLst>
              <a:ext uri="{FF2B5EF4-FFF2-40B4-BE49-F238E27FC236}">
                <a16:creationId xmlns:a16="http://schemas.microsoft.com/office/drawing/2014/main" id="{E635B5D3-AF47-4FB2-98BB-13FC4F5C37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6077456" y="3804380"/>
            <a:ext cx="191638" cy="0"/>
          </a:xfrm>
          <a:prstGeom prst="line">
            <a:avLst/>
          </a:prstGeom>
          <a:ln w="28575">
            <a:solidFill>
              <a:schemeClr val="tx1"/>
            </a:solidFill>
            <a:prstDash val="solid"/>
            <a:headEnd type="none" w="sm" len="sm"/>
            <a:tailEnd type="none" w="sm" len="sm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Прямая соединительная линия 103">
            <a:extLst>
              <a:ext uri="{FF2B5EF4-FFF2-40B4-BE49-F238E27FC236}">
                <a16:creationId xmlns:a16="http://schemas.microsoft.com/office/drawing/2014/main" id="{7AC6C8C9-D0AF-4B82-8ABB-2E5870692F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6077268" y="4418429"/>
            <a:ext cx="191638" cy="0"/>
          </a:xfrm>
          <a:prstGeom prst="line">
            <a:avLst/>
          </a:prstGeom>
          <a:ln w="28575">
            <a:solidFill>
              <a:schemeClr val="tx1"/>
            </a:solidFill>
            <a:prstDash val="solid"/>
            <a:headEnd type="none" w="sm" len="sm"/>
            <a:tailEnd type="none" w="sm" len="sm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Прямая соединительная линия 104">
            <a:extLst>
              <a:ext uri="{FF2B5EF4-FFF2-40B4-BE49-F238E27FC236}">
                <a16:creationId xmlns:a16="http://schemas.microsoft.com/office/drawing/2014/main" id="{12B003F2-A6D8-4432-9F48-64E0877ABE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6095057" y="2141538"/>
            <a:ext cx="0" cy="2276891"/>
          </a:xfrm>
          <a:prstGeom prst="line">
            <a:avLst/>
          </a:prstGeom>
          <a:ln w="28575">
            <a:solidFill>
              <a:schemeClr val="tx1"/>
            </a:solidFill>
            <a:prstDash val="solid"/>
            <a:headEnd type="none" w="sm" len="sm"/>
            <a:tailEnd type="none" w="sm" len="sm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Прямоугольник 108">
            <a:extLst>
              <a:ext uri="{FF2B5EF4-FFF2-40B4-BE49-F238E27FC236}">
                <a16:creationId xmlns:a16="http://schemas.microsoft.com/office/drawing/2014/main" id="{59A287D2-DA54-4C70-82E3-AF0E3237DBE9}"/>
              </a:ext>
            </a:extLst>
          </p:cNvPr>
          <p:cNvSpPr/>
          <p:nvPr/>
        </p:nvSpPr>
        <p:spPr>
          <a:xfrm>
            <a:off x="6277724" y="3549538"/>
            <a:ext cx="1025405" cy="509684"/>
          </a:xfrm>
          <a:prstGeom prst="rect">
            <a:avLst/>
          </a:prstGeom>
          <a:solidFill>
            <a:schemeClr val="bg1"/>
          </a:solidFill>
          <a:ln w="28575" cap="rnd" cmpd="sng" algn="ctr">
            <a:solidFill>
              <a:schemeClr val="tx1"/>
            </a:solidFill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82880" tIns="5715" rIns="91440" bIns="54011" numCol="1" spcCol="1270" rtlCol="0" anchor="ctr" anchorCtr="0">
            <a:noAutofit/>
            <a:flatTx/>
          </a:bodyPr>
          <a:lstStyle/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800" noProof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Уборщик турриторий</a:t>
            </a:r>
          </a:p>
        </p:txBody>
      </p:sp>
      <p:cxnSp>
        <p:nvCxnSpPr>
          <p:cNvPr id="13" name="Прямая соединительная линия 12">
            <a:extLst>
              <a:ext uri="{FF2B5EF4-FFF2-40B4-BE49-F238E27FC236}">
                <a16:creationId xmlns:a16="http://schemas.microsoft.com/office/drawing/2014/main" id="{2484AF12-50A7-4570-A896-14579C6DD7A7}"/>
              </a:ext>
            </a:extLst>
          </p:cNvPr>
          <p:cNvCxnSpPr>
            <a:cxnSpLocks/>
          </p:cNvCxnSpPr>
          <p:nvPr/>
        </p:nvCxnSpPr>
        <p:spPr>
          <a:xfrm>
            <a:off x="4763077" y="1198502"/>
            <a:ext cx="1921832" cy="0"/>
          </a:xfrm>
          <a:prstGeom prst="line">
            <a:avLst/>
          </a:prstGeom>
          <a:ln w="28575">
            <a:solidFill>
              <a:schemeClr val="tx1"/>
            </a:solidFill>
            <a:prstDash val="solid"/>
            <a:headEnd type="none" w="sm" len="sm"/>
            <a:tailEnd type="none" w="sm" len="sm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9881450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Custom 59">
      <a:dk1>
        <a:srgbClr val="000000"/>
      </a:dk1>
      <a:lt1>
        <a:sysClr val="window" lastClr="FFFFFF"/>
      </a:lt1>
      <a:dk2>
        <a:srgbClr val="8439BD"/>
      </a:dk2>
      <a:lt2>
        <a:srgbClr val="FFFFFF"/>
      </a:lt2>
      <a:accent1>
        <a:srgbClr val="0EABB7"/>
      </a:accent1>
      <a:accent2>
        <a:srgbClr val="4868E5"/>
      </a:accent2>
      <a:accent3>
        <a:srgbClr val="20A472"/>
      </a:accent3>
      <a:accent4>
        <a:srgbClr val="B13DC8"/>
      </a:accent4>
      <a:accent5>
        <a:srgbClr val="172DA6"/>
      </a:accent5>
      <a:accent6>
        <a:srgbClr val="00B0F0"/>
      </a:accent6>
      <a:hlink>
        <a:srgbClr val="00B0F0"/>
      </a:hlink>
      <a:folHlink>
        <a:srgbClr val="B036B3"/>
      </a:folHlink>
    </a:clrScheme>
    <a:fontScheme name="Custom 26">
      <a:majorFont>
        <a:latin typeface="Speak Pro"/>
        <a:ea typeface=""/>
        <a:cs typeface=""/>
      </a:majorFont>
      <a:minorFont>
        <a:latin typeface="Avenir Next LT Pro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60950133_TF00283905_Win32" id="{CF7D4A67-729F-4F43-8EFF-AB197B66C4DA}" vid="{07253D0A-AC4C-4E2A-9F09-6F4B52778021}"/>
    </a:ext>
  </a:extLst>
</a:theme>
</file>

<file path=ppt/theme/theme2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/>
</file>

<file path=docProps/app.xml><?xml version="1.0" encoding="utf-8"?>
<Properties xmlns="http://schemas.openxmlformats.org/officeDocument/2006/extended-properties" xmlns:vt="http://schemas.openxmlformats.org/officeDocument/2006/docPropsVTypes">
  <Template>Минималистичная организационная диаграмма</Template>
  <TotalTime>0</TotalTime>
  <Words>128</Words>
  <Application>Microsoft Office PowerPoint</Application>
  <PresentationFormat>Широкоэкранный</PresentationFormat>
  <Paragraphs>65</Paragraphs>
  <Slides>4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2023-02-08T07:15:12Z</dcterms:created>
  <dcterms:modified xsi:type="dcterms:W3CDTF">2023-02-10T11:08:42Z</dcterms:modified>
</cp:coreProperties>
</file>